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708" r:id="rId4"/>
    <p:sldMasterId id="2147483709" r:id="rId5"/>
    <p:sldMasterId id="214748371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Lst>
  <p:sldSz cy="6858000" cx="12192000"/>
  <p:notesSz cx="6858000" cy="9144000"/>
  <p:embeddedFontLst>
    <p:embeddedFont>
      <p:font typeface="Montserrat SemiBold"/>
      <p:regular r:id="rId44"/>
      <p:bold r:id="rId45"/>
      <p:italic r:id="rId46"/>
      <p:boldItalic r:id="rId47"/>
    </p:embeddedFont>
    <p:embeddedFont>
      <p:font typeface="Roboto"/>
      <p:regular r:id="rId48"/>
      <p:bold r:id="rId49"/>
      <p:italic r:id="rId50"/>
      <p:boldItalic r:id="rId51"/>
    </p:embeddedFont>
    <p:embeddedFont>
      <p:font typeface="Montserrat"/>
      <p:regular r:id="rId52"/>
      <p:bold r:id="rId53"/>
      <p:italic r:id="rId54"/>
      <p:boldItalic r:id="rId55"/>
    </p:embeddedFont>
    <p:embeddedFont>
      <p:font typeface="Montserrat Medium"/>
      <p:regular r:id="rId56"/>
      <p:bold r:id="rId57"/>
      <p:italic r:id="rId58"/>
      <p:boldItalic r:id="rId59"/>
    </p:embeddedFont>
    <p:embeddedFont>
      <p:font typeface="Helvetica Neue"/>
      <p:regular r:id="rId60"/>
      <p:bold r:id="rId61"/>
      <p:italic r:id="rId62"/>
      <p:boldItalic r:id="rId63"/>
    </p:embeddedFont>
    <p:embeddedFont>
      <p:font typeface="Montserrat ExtraBold"/>
      <p:bold r:id="rId64"/>
      <p:boldItalic r:id="rId65"/>
    </p:embeddedFont>
    <p:embeddedFont>
      <p:font typeface="Helvetica Neue Light"/>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font" Target="fonts/MontserratSemiBold-regular.fntdata"/><Relationship Id="rId43" Type="http://schemas.openxmlformats.org/officeDocument/2006/relationships/slide" Target="slides/slide36.xml"/><Relationship Id="rId46" Type="http://schemas.openxmlformats.org/officeDocument/2006/relationships/font" Target="fonts/MontserratSemiBold-italic.fntdata"/><Relationship Id="rId45" Type="http://schemas.openxmlformats.org/officeDocument/2006/relationships/font" Target="fonts/MontserratSemiBol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Roboto-regular.fntdata"/><Relationship Id="rId47" Type="http://schemas.openxmlformats.org/officeDocument/2006/relationships/font" Target="fonts/MontserratSemiBold-boldItalic.fntdata"/><Relationship Id="rId49" Type="http://schemas.openxmlformats.org/officeDocument/2006/relationships/font" Target="fonts/Roboto-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HelveticaNeue-italic.fntdata"/><Relationship Id="rId61" Type="http://schemas.openxmlformats.org/officeDocument/2006/relationships/font" Target="fonts/HelveticaNeue-bold.fntdata"/><Relationship Id="rId20" Type="http://schemas.openxmlformats.org/officeDocument/2006/relationships/slide" Target="slides/slide13.xml"/><Relationship Id="rId64" Type="http://schemas.openxmlformats.org/officeDocument/2006/relationships/font" Target="fonts/MontserratExtraBold-bold.fntdata"/><Relationship Id="rId63" Type="http://schemas.openxmlformats.org/officeDocument/2006/relationships/font" Target="fonts/HelveticaNeue-boldItalic.fntdata"/><Relationship Id="rId22" Type="http://schemas.openxmlformats.org/officeDocument/2006/relationships/slide" Target="slides/slide15.xml"/><Relationship Id="rId66" Type="http://schemas.openxmlformats.org/officeDocument/2006/relationships/font" Target="fonts/HelveticaNeueLight-regular.fntdata"/><Relationship Id="rId21" Type="http://schemas.openxmlformats.org/officeDocument/2006/relationships/slide" Target="slides/slide14.xml"/><Relationship Id="rId65" Type="http://schemas.openxmlformats.org/officeDocument/2006/relationships/font" Target="fonts/MontserratExtraBold-boldItalic.fntdata"/><Relationship Id="rId24" Type="http://schemas.openxmlformats.org/officeDocument/2006/relationships/slide" Target="slides/slide17.xml"/><Relationship Id="rId68" Type="http://schemas.openxmlformats.org/officeDocument/2006/relationships/font" Target="fonts/HelveticaNeueLight-italic.fntdata"/><Relationship Id="rId23" Type="http://schemas.openxmlformats.org/officeDocument/2006/relationships/slide" Target="slides/slide16.xml"/><Relationship Id="rId67" Type="http://schemas.openxmlformats.org/officeDocument/2006/relationships/font" Target="fonts/HelveticaNeueLight-bold.fntdata"/><Relationship Id="rId60" Type="http://schemas.openxmlformats.org/officeDocument/2006/relationships/font" Target="fonts/HelveticaNeue-regular.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HelveticaNeueLight-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Montserrat-bold.fntdata"/><Relationship Id="rId52" Type="http://schemas.openxmlformats.org/officeDocument/2006/relationships/font" Target="fonts/Montserrat-regular.fntdata"/><Relationship Id="rId11" Type="http://schemas.openxmlformats.org/officeDocument/2006/relationships/slide" Target="slides/slide4.xml"/><Relationship Id="rId55" Type="http://schemas.openxmlformats.org/officeDocument/2006/relationships/font" Target="fonts/Montserrat-boldItalic.fntdata"/><Relationship Id="rId10" Type="http://schemas.openxmlformats.org/officeDocument/2006/relationships/slide" Target="slides/slide3.xml"/><Relationship Id="rId54" Type="http://schemas.openxmlformats.org/officeDocument/2006/relationships/font" Target="fonts/Montserrat-italic.fntdata"/><Relationship Id="rId13" Type="http://schemas.openxmlformats.org/officeDocument/2006/relationships/slide" Target="slides/slide6.xml"/><Relationship Id="rId57" Type="http://schemas.openxmlformats.org/officeDocument/2006/relationships/font" Target="fonts/MontserratMedium-bold.fntdata"/><Relationship Id="rId12" Type="http://schemas.openxmlformats.org/officeDocument/2006/relationships/slide" Target="slides/slide5.xml"/><Relationship Id="rId56" Type="http://schemas.openxmlformats.org/officeDocument/2006/relationships/font" Target="fonts/MontserratMedium-regular.fntdata"/><Relationship Id="rId15" Type="http://schemas.openxmlformats.org/officeDocument/2006/relationships/slide" Target="slides/slide8.xml"/><Relationship Id="rId59" Type="http://schemas.openxmlformats.org/officeDocument/2006/relationships/font" Target="fonts/MontserratMedium-boldItalic.fntdata"/><Relationship Id="rId14" Type="http://schemas.openxmlformats.org/officeDocument/2006/relationships/slide" Target="slides/slide7.xml"/><Relationship Id="rId58" Type="http://schemas.openxmlformats.org/officeDocument/2006/relationships/font" Target="fonts/MontserratMedium-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the-code-camp/stem-sdlc/blob/main/reads/agile-manifesto/The_Agile_Manifesto.pdf"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3" name="Google Shape;383;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100">
                <a:solidFill>
                  <a:srgbClr val="374151"/>
                </a:solidFill>
                <a:latin typeface="Arial"/>
                <a:ea typeface="Arial"/>
                <a:cs typeface="Arial"/>
                <a:sym typeface="Arial"/>
              </a:rPr>
              <a:t>The Agile team is at the core of Agile software development, and its effectiveness heavily relies on collaboration, communication, and the ability to adapt to changing circumstances. Agile teams often work in close collaboration with stakeholders, including product owners, customers, and end-users, to deliver valuable software that meets user needs and expectations.</a:t>
            </a:r>
            <a:endParaRPr sz="1100">
              <a:solidFill>
                <a:srgbClr val="374151"/>
              </a:solidFill>
              <a:latin typeface="Arial"/>
              <a:ea typeface="Arial"/>
              <a:cs typeface="Arial"/>
              <a:sym typeface="Arial"/>
            </a:endParaRPr>
          </a:p>
          <a:p>
            <a:pPr indent="0" lvl="0" marL="0" rtl="0" algn="l">
              <a:lnSpc>
                <a:spcPct val="100000"/>
              </a:lnSpc>
              <a:spcBef>
                <a:spcPts val="0"/>
              </a:spcBef>
              <a:spcAft>
                <a:spcPts val="0"/>
              </a:spcAft>
              <a:buClr>
                <a:srgbClr val="404040"/>
              </a:buClr>
              <a:buSzPts val="1400"/>
              <a:buFont typeface="Arial"/>
              <a:buNone/>
            </a:pPr>
            <a:r>
              <a:t/>
            </a:r>
            <a:endParaRPr b="1">
              <a:solidFill>
                <a:srgbClr val="40404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6" name="Google Shape;57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39e9cae996_0_3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g239e9cae996_0_3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39e9cae996_0_4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 name="Google Shape;589;g239e9cae996_0_4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39e9cae996_0_4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5" name="Google Shape;595;g239e9cae996_0_4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solidFill>
                  <a:srgbClr val="374151"/>
                </a:solidFill>
                <a:highlight>
                  <a:srgbClr val="F7F7F8"/>
                </a:highlight>
                <a:latin typeface="Roboto"/>
                <a:ea typeface="Roboto"/>
                <a:cs typeface="Roboto"/>
                <a:sym typeface="Roboto"/>
              </a:rPr>
              <a:t>"Being Agile" and "Doing Agile" are two different perspectives that reflect how an organization or team approaches Agile principles and practices. These concepts highlight the difference between embracing the Agile mindset as part of the organizational culture ("Being Agile") and simply following Agile practices without fully understanding the underlying principles ("Doing Agile").</a:t>
            </a:r>
            <a:endParaRPr>
              <a:solidFill>
                <a:srgbClr val="374151"/>
              </a:solidFill>
              <a:highlight>
                <a:srgbClr val="F7F7F8"/>
              </a:highlight>
              <a:latin typeface="Roboto"/>
              <a:ea typeface="Roboto"/>
              <a:cs typeface="Roboto"/>
              <a:sym typeface="Roboto"/>
            </a:endParaRPr>
          </a:p>
          <a:p>
            <a:pPr indent="-228600" lvl="0" marL="457200" rtl="0" algn="l">
              <a:lnSpc>
                <a:spcPct val="115000"/>
              </a:lnSpc>
              <a:spcBef>
                <a:spcPts val="1500"/>
              </a:spcBef>
              <a:spcAft>
                <a:spcPts val="0"/>
              </a:spcAft>
              <a:buClr>
                <a:srgbClr val="374151"/>
              </a:buClr>
              <a:buSzPts val="1200"/>
              <a:buFont typeface="Roboto"/>
              <a:buNone/>
            </a:pPr>
            <a:r>
              <a:rPr lang="en-US">
                <a:solidFill>
                  <a:srgbClr val="374151"/>
                </a:solidFill>
                <a:highlight>
                  <a:srgbClr val="F7F7F8"/>
                </a:highlight>
                <a:latin typeface="Roboto"/>
                <a:ea typeface="Roboto"/>
                <a:cs typeface="Roboto"/>
                <a:sym typeface="Roboto"/>
              </a:rPr>
              <a:t>Being Agile: "Being Agile" goes beyond adhering to Agile practices and methodologies. It involves adopting the Agile mindset and values, which include collaboration, adaptability, customer focus, and continuous improvement. When an organization or team is truly "being Agile," they internalize these values and incorporate them into their culture and decision-making processes. It's about understanding the why behind Agile practices and adapting them to fit the unique needs of the organization.</a:t>
            </a:r>
            <a:br>
              <a:rPr lang="en-US">
                <a:solidFill>
                  <a:srgbClr val="374151"/>
                </a:solidFill>
                <a:highlight>
                  <a:srgbClr val="F7F7F8"/>
                </a:highlight>
                <a:latin typeface="Roboto"/>
                <a:ea typeface="Roboto"/>
                <a:cs typeface="Roboto"/>
                <a:sym typeface="Roboto"/>
              </a:rPr>
            </a:br>
            <a:r>
              <a:rPr lang="en-US">
                <a:solidFill>
                  <a:srgbClr val="374151"/>
                </a:solidFill>
                <a:highlight>
                  <a:srgbClr val="F7F7F8"/>
                </a:highlight>
                <a:latin typeface="Roboto"/>
                <a:ea typeface="Roboto"/>
                <a:cs typeface="Roboto"/>
                <a:sym typeface="Roboto"/>
              </a:rPr>
              <a:t>Characteristics of "Being Agile" include:</a:t>
            </a:r>
            <a:endParaRPr>
              <a:solidFill>
                <a:srgbClr val="374151"/>
              </a:solidFill>
              <a:highlight>
                <a:srgbClr val="F7F7F8"/>
              </a:highlight>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n-US">
                <a:solidFill>
                  <a:srgbClr val="374151"/>
                </a:solidFill>
                <a:highlight>
                  <a:srgbClr val="F7F7F8"/>
                </a:highlight>
                <a:latin typeface="Roboto"/>
                <a:ea typeface="Roboto"/>
                <a:cs typeface="Roboto"/>
                <a:sym typeface="Roboto"/>
              </a:rPr>
              <a:t>Embracing a culture of collaboration and openness.</a:t>
            </a:r>
            <a:endParaRPr>
              <a:solidFill>
                <a:srgbClr val="374151"/>
              </a:solidFill>
              <a:highlight>
                <a:srgbClr val="F7F7F8"/>
              </a:highlight>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n-US">
                <a:solidFill>
                  <a:srgbClr val="374151"/>
                </a:solidFill>
                <a:highlight>
                  <a:srgbClr val="F7F7F8"/>
                </a:highlight>
                <a:latin typeface="Roboto"/>
                <a:ea typeface="Roboto"/>
                <a:cs typeface="Roboto"/>
                <a:sym typeface="Roboto"/>
              </a:rPr>
              <a:t>Prioritizing customer needs and delivering value.</a:t>
            </a:r>
            <a:endParaRPr>
              <a:solidFill>
                <a:srgbClr val="374151"/>
              </a:solidFill>
              <a:highlight>
                <a:srgbClr val="F7F7F8"/>
              </a:highlight>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n-US">
                <a:solidFill>
                  <a:srgbClr val="374151"/>
                </a:solidFill>
                <a:highlight>
                  <a:srgbClr val="F7F7F8"/>
                </a:highlight>
                <a:latin typeface="Roboto"/>
                <a:ea typeface="Roboto"/>
                <a:cs typeface="Roboto"/>
                <a:sym typeface="Roboto"/>
              </a:rPr>
              <a:t>Encouraging continuous learning and improvement.</a:t>
            </a:r>
            <a:endParaRPr>
              <a:solidFill>
                <a:srgbClr val="374151"/>
              </a:solidFill>
              <a:highlight>
                <a:srgbClr val="F7F7F8"/>
              </a:highlight>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n-US">
                <a:solidFill>
                  <a:srgbClr val="374151"/>
                </a:solidFill>
                <a:highlight>
                  <a:srgbClr val="F7F7F8"/>
                </a:highlight>
                <a:latin typeface="Roboto"/>
                <a:ea typeface="Roboto"/>
                <a:cs typeface="Roboto"/>
                <a:sym typeface="Roboto"/>
              </a:rPr>
              <a:t>Focusing on outcomes rather than just outputs.</a:t>
            </a:r>
            <a:endParaRPr>
              <a:solidFill>
                <a:srgbClr val="374151"/>
              </a:solidFill>
              <a:highlight>
                <a:srgbClr val="F7F7F8"/>
              </a:highlight>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n-US">
                <a:solidFill>
                  <a:srgbClr val="374151"/>
                </a:solidFill>
                <a:highlight>
                  <a:srgbClr val="F7F7F8"/>
                </a:highlight>
                <a:latin typeface="Roboto"/>
                <a:ea typeface="Roboto"/>
                <a:cs typeface="Roboto"/>
                <a:sym typeface="Roboto"/>
              </a:rPr>
              <a:t>Adapting to change and uncertainty.</a:t>
            </a:r>
            <a:endParaRPr>
              <a:solidFill>
                <a:srgbClr val="374151"/>
              </a:solidFill>
              <a:highlight>
                <a:srgbClr val="F7F7F8"/>
              </a:highlight>
              <a:latin typeface="Roboto"/>
              <a:ea typeface="Roboto"/>
              <a:cs typeface="Roboto"/>
              <a:sym typeface="Roboto"/>
            </a:endParaRPr>
          </a:p>
          <a:p>
            <a:pPr indent="-228600" lvl="0" marL="457200" rtl="0" algn="l">
              <a:lnSpc>
                <a:spcPct val="115000"/>
              </a:lnSpc>
              <a:spcBef>
                <a:spcPts val="0"/>
              </a:spcBef>
              <a:spcAft>
                <a:spcPts val="0"/>
              </a:spcAft>
              <a:buClr>
                <a:srgbClr val="374151"/>
              </a:buClr>
              <a:buSzPts val="1200"/>
              <a:buFont typeface="Roboto"/>
              <a:buNone/>
            </a:pPr>
            <a:r>
              <a:rPr lang="en-US">
                <a:solidFill>
                  <a:srgbClr val="374151"/>
                </a:solidFill>
                <a:highlight>
                  <a:srgbClr val="F7F7F8"/>
                </a:highlight>
                <a:latin typeface="Roboto"/>
                <a:ea typeface="Roboto"/>
                <a:cs typeface="Roboto"/>
                <a:sym typeface="Roboto"/>
              </a:rPr>
              <a:t>Doing Agile: "Doing Agile" refers to the act of following Agile practices and methodologies without necessarily embodying the Agile values and mindset. In this scenario, teams might implement Agile practices because they are mandated or perceived as a trend, rather than truly understanding their purpose and value. While this approach might yield some benefits, it may not lead to the full potential of Agile's advantages.</a:t>
            </a:r>
            <a:br>
              <a:rPr lang="en-US">
                <a:solidFill>
                  <a:srgbClr val="374151"/>
                </a:solidFill>
                <a:highlight>
                  <a:srgbClr val="F7F7F8"/>
                </a:highlight>
                <a:latin typeface="Roboto"/>
                <a:ea typeface="Roboto"/>
                <a:cs typeface="Roboto"/>
                <a:sym typeface="Roboto"/>
              </a:rPr>
            </a:br>
            <a:r>
              <a:rPr lang="en-US">
                <a:solidFill>
                  <a:srgbClr val="374151"/>
                </a:solidFill>
                <a:highlight>
                  <a:srgbClr val="F7F7F8"/>
                </a:highlight>
                <a:latin typeface="Roboto"/>
                <a:ea typeface="Roboto"/>
                <a:cs typeface="Roboto"/>
                <a:sym typeface="Roboto"/>
              </a:rPr>
              <a:t>Characteristics of "Doing Agile" include:</a:t>
            </a:r>
            <a:endParaRPr>
              <a:solidFill>
                <a:srgbClr val="374151"/>
              </a:solidFill>
              <a:highlight>
                <a:srgbClr val="F7F7F8"/>
              </a:highlight>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n-US">
                <a:solidFill>
                  <a:srgbClr val="374151"/>
                </a:solidFill>
                <a:highlight>
                  <a:srgbClr val="F7F7F8"/>
                </a:highlight>
                <a:latin typeface="Roboto"/>
                <a:ea typeface="Roboto"/>
                <a:cs typeface="Roboto"/>
                <a:sym typeface="Roboto"/>
              </a:rPr>
              <a:t>Following Agile practices by the book without considering their context.</a:t>
            </a:r>
            <a:endParaRPr>
              <a:solidFill>
                <a:srgbClr val="374151"/>
              </a:solidFill>
              <a:highlight>
                <a:srgbClr val="F7F7F8"/>
              </a:highlight>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n-US">
                <a:solidFill>
                  <a:srgbClr val="374151"/>
                </a:solidFill>
                <a:highlight>
                  <a:srgbClr val="F7F7F8"/>
                </a:highlight>
                <a:latin typeface="Roboto"/>
                <a:ea typeface="Roboto"/>
                <a:cs typeface="Roboto"/>
                <a:sym typeface="Roboto"/>
              </a:rPr>
              <a:t>Relying on a prescriptive approach rather than adapting to the organization's needs.</a:t>
            </a:r>
            <a:endParaRPr>
              <a:solidFill>
                <a:srgbClr val="374151"/>
              </a:solidFill>
              <a:highlight>
                <a:srgbClr val="F7F7F8"/>
              </a:highlight>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n-US">
                <a:solidFill>
                  <a:srgbClr val="374151"/>
                </a:solidFill>
                <a:highlight>
                  <a:srgbClr val="F7F7F8"/>
                </a:highlight>
                <a:latin typeface="Roboto"/>
                <a:ea typeface="Roboto"/>
                <a:cs typeface="Roboto"/>
                <a:sym typeface="Roboto"/>
              </a:rPr>
              <a:t>Prioritizing processes and rituals over collaboration and outcomes.</a:t>
            </a:r>
            <a:endParaRPr>
              <a:solidFill>
                <a:srgbClr val="374151"/>
              </a:solidFill>
              <a:highlight>
                <a:srgbClr val="F7F7F8"/>
              </a:highlight>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n-US">
                <a:solidFill>
                  <a:srgbClr val="374151"/>
                </a:solidFill>
                <a:highlight>
                  <a:srgbClr val="F7F7F8"/>
                </a:highlight>
                <a:latin typeface="Roboto"/>
                <a:ea typeface="Roboto"/>
                <a:cs typeface="Roboto"/>
                <a:sym typeface="Roboto"/>
              </a:rPr>
              <a:t>Focusing on adhering to a specific methodology without understanding its principles.</a:t>
            </a:r>
            <a:endParaRPr>
              <a:solidFill>
                <a:srgbClr val="374151"/>
              </a:solidFill>
              <a:highlight>
                <a:srgbClr val="F7F7F8"/>
              </a:highlight>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n-US">
                <a:solidFill>
                  <a:srgbClr val="374151"/>
                </a:solidFill>
                <a:highlight>
                  <a:srgbClr val="F7F7F8"/>
                </a:highlight>
                <a:latin typeface="Roboto"/>
                <a:ea typeface="Roboto"/>
                <a:cs typeface="Roboto"/>
                <a:sym typeface="Roboto"/>
              </a:rPr>
              <a:t>Viewing Agile as a set of tools rather than a mindset shift.</a:t>
            </a:r>
            <a:endParaRPr>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US">
                <a:solidFill>
                  <a:srgbClr val="374151"/>
                </a:solidFill>
                <a:highlight>
                  <a:srgbClr val="F7F7F8"/>
                </a:highlight>
                <a:latin typeface="Roboto"/>
                <a:ea typeface="Roboto"/>
                <a:cs typeface="Roboto"/>
                <a:sym typeface="Roboto"/>
              </a:rPr>
              <a:t>In essence, "Being Agile" reflects a deeper cultural shift that extends beyond processes and methodologies. It involves embracing Agile principles and values as part of the organization's DNA, which then influences decision-making, collaboration, and how work is approached. "Doing Agile," on the other hand, focuses primarily on the tactical implementation of Agile practices without necessarily cultivating the underlying mindset.</a:t>
            </a:r>
            <a:endParaRPr>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US">
                <a:solidFill>
                  <a:srgbClr val="374151"/>
                </a:solidFill>
                <a:highlight>
                  <a:srgbClr val="F7F7F8"/>
                </a:highlight>
                <a:latin typeface="Roboto"/>
                <a:ea typeface="Roboto"/>
                <a:cs typeface="Roboto"/>
                <a:sym typeface="Roboto"/>
              </a:rPr>
              <a:t>Organizations that successfully "be Agile" are more likely to experience the full benefits of Agile methodologies, including improved collaboration, faster delivery, increased customer satisfaction, and adaptability to changing circumstances.</a:t>
            </a:r>
            <a:endParaRPr>
              <a:solidFill>
                <a:srgbClr val="374151"/>
              </a:solidFill>
              <a:highlight>
                <a:srgbClr val="F7F7F8"/>
              </a:highlight>
              <a:latin typeface="Roboto"/>
              <a:ea typeface="Roboto"/>
              <a:cs typeface="Roboto"/>
              <a:sym typeface="Roboto"/>
            </a:endParaRPr>
          </a:p>
          <a:p>
            <a:pPr indent="0" lvl="0" marL="0" rtl="0" algn="l">
              <a:lnSpc>
                <a:spcPct val="100000"/>
              </a:lnSpc>
              <a:spcBef>
                <a:spcPts val="0"/>
              </a:spcBef>
              <a:spcAft>
                <a:spcPts val="0"/>
              </a:spcAft>
              <a:buSzPts val="1400"/>
              <a:buNone/>
            </a:pPr>
            <a:r>
              <a:t/>
            </a:r>
            <a:endParaRPr/>
          </a:p>
        </p:txBody>
      </p:sp>
      <p:sp>
        <p:nvSpPr>
          <p:cNvPr id="601" name="Google Shape;60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rgbClr val="374151"/>
                </a:solidFill>
                <a:highlight>
                  <a:srgbClr val="F7F7F8"/>
                </a:highlight>
                <a:latin typeface="Roboto"/>
                <a:ea typeface="Roboto"/>
                <a:cs typeface="Roboto"/>
                <a:sym typeface="Roboto"/>
              </a:rPr>
              <a:t>Organizations consider transitioning to Agile methodologies for various reasons, driven by the potential benefits and outcomes that Agile practices offer. Some common motivations for moving to Agile include:</a:t>
            </a:r>
            <a:endParaRPr>
              <a:solidFill>
                <a:srgbClr val="374151"/>
              </a:solidFill>
              <a:highlight>
                <a:srgbClr val="F7F7F8"/>
              </a:highlight>
              <a:latin typeface="Roboto"/>
              <a:ea typeface="Roboto"/>
              <a:cs typeface="Roboto"/>
              <a:sym typeface="Roboto"/>
            </a:endParaRPr>
          </a:p>
          <a:p>
            <a:pPr indent="0" lvl="0" marL="0" rtl="0" algn="l">
              <a:lnSpc>
                <a:spcPct val="100000"/>
              </a:lnSpc>
              <a:spcBef>
                <a:spcPts val="0"/>
              </a:spcBef>
              <a:spcAft>
                <a:spcPts val="0"/>
              </a:spcAft>
              <a:buSzPts val="1400"/>
              <a:buNone/>
            </a:pPr>
            <a:r>
              <a:t/>
            </a:r>
            <a:endParaRPr>
              <a:solidFill>
                <a:srgbClr val="374151"/>
              </a:solidFill>
              <a:highlight>
                <a:srgbClr val="F7F7F8"/>
              </a:highlight>
              <a:latin typeface="Roboto"/>
              <a:ea typeface="Roboto"/>
              <a:cs typeface="Roboto"/>
              <a:sym typeface="Roboto"/>
            </a:endParaRPr>
          </a:p>
          <a:p>
            <a:pPr indent="-317500" lvl="0" marL="457200" rtl="0" algn="l">
              <a:lnSpc>
                <a:spcPct val="100000"/>
              </a:lnSpc>
              <a:spcBef>
                <a:spcPts val="0"/>
              </a:spcBef>
              <a:spcAft>
                <a:spcPts val="0"/>
              </a:spcAft>
              <a:buClr>
                <a:srgbClr val="374151"/>
              </a:buClr>
              <a:buSzPts val="1400"/>
              <a:buFont typeface="Roboto"/>
              <a:buChar char="-"/>
            </a:pPr>
            <a:r>
              <a:rPr lang="en-US">
                <a:solidFill>
                  <a:srgbClr val="374151"/>
                </a:solidFill>
                <a:highlight>
                  <a:srgbClr val="F7F7F8"/>
                </a:highlight>
                <a:latin typeface="Roboto"/>
                <a:ea typeface="Roboto"/>
                <a:cs typeface="Roboto"/>
                <a:sym typeface="Roboto"/>
              </a:rPr>
              <a:t>Belief</a:t>
            </a:r>
            <a:endParaRPr>
              <a:solidFill>
                <a:srgbClr val="374151"/>
              </a:solidFill>
              <a:highlight>
                <a:srgbClr val="F7F7F8"/>
              </a:highlight>
              <a:latin typeface="Roboto"/>
              <a:ea typeface="Roboto"/>
              <a:cs typeface="Roboto"/>
              <a:sym typeface="Roboto"/>
            </a:endParaRPr>
          </a:p>
          <a:p>
            <a:pPr indent="-317500" lvl="0" marL="457200" rtl="0" algn="l">
              <a:lnSpc>
                <a:spcPct val="100000"/>
              </a:lnSpc>
              <a:spcBef>
                <a:spcPts val="0"/>
              </a:spcBef>
              <a:spcAft>
                <a:spcPts val="0"/>
              </a:spcAft>
              <a:buClr>
                <a:srgbClr val="374151"/>
              </a:buClr>
              <a:buSzPts val="1400"/>
              <a:buFont typeface="Roboto"/>
              <a:buChar char="-"/>
            </a:pPr>
            <a:r>
              <a:rPr lang="en-US">
                <a:solidFill>
                  <a:srgbClr val="374151"/>
                </a:solidFill>
                <a:highlight>
                  <a:srgbClr val="F7F7F8"/>
                </a:highlight>
                <a:latin typeface="Roboto"/>
                <a:ea typeface="Roboto"/>
                <a:cs typeface="Roboto"/>
                <a:sym typeface="Roboto"/>
              </a:rPr>
              <a:t>Value</a:t>
            </a:r>
            <a:endParaRPr>
              <a:solidFill>
                <a:srgbClr val="374151"/>
              </a:solidFill>
              <a:highlight>
                <a:srgbClr val="F7F7F8"/>
              </a:highlight>
              <a:latin typeface="Roboto"/>
              <a:ea typeface="Roboto"/>
              <a:cs typeface="Roboto"/>
              <a:sym typeface="Roboto"/>
            </a:endParaRPr>
          </a:p>
          <a:p>
            <a:pPr indent="-317500" lvl="0" marL="457200" rtl="0" algn="l">
              <a:lnSpc>
                <a:spcPct val="100000"/>
              </a:lnSpc>
              <a:spcBef>
                <a:spcPts val="0"/>
              </a:spcBef>
              <a:spcAft>
                <a:spcPts val="0"/>
              </a:spcAft>
              <a:buClr>
                <a:srgbClr val="374151"/>
              </a:buClr>
              <a:buSzPts val="1400"/>
              <a:buFont typeface="Roboto"/>
              <a:buChar char="-"/>
            </a:pPr>
            <a:r>
              <a:rPr lang="en-US">
                <a:solidFill>
                  <a:srgbClr val="374151"/>
                </a:solidFill>
                <a:highlight>
                  <a:srgbClr val="F7F7F8"/>
                </a:highlight>
                <a:latin typeface="Roboto"/>
                <a:ea typeface="Roboto"/>
                <a:cs typeface="Roboto"/>
                <a:sym typeface="Roboto"/>
              </a:rPr>
              <a:t>Time to market</a:t>
            </a:r>
            <a:endParaRPr>
              <a:solidFill>
                <a:srgbClr val="374151"/>
              </a:solidFill>
              <a:highlight>
                <a:srgbClr val="F7F7F8"/>
              </a:highlight>
              <a:latin typeface="Roboto"/>
              <a:ea typeface="Roboto"/>
              <a:cs typeface="Roboto"/>
              <a:sym typeface="Roboto"/>
            </a:endParaRPr>
          </a:p>
          <a:p>
            <a:pPr indent="-317500" lvl="0" marL="457200" rtl="0" algn="l">
              <a:lnSpc>
                <a:spcPct val="100000"/>
              </a:lnSpc>
              <a:spcBef>
                <a:spcPts val="0"/>
              </a:spcBef>
              <a:spcAft>
                <a:spcPts val="0"/>
              </a:spcAft>
              <a:buClr>
                <a:srgbClr val="374151"/>
              </a:buClr>
              <a:buSzPts val="1400"/>
              <a:buFont typeface="Roboto"/>
              <a:buChar char="-"/>
            </a:pPr>
            <a:r>
              <a:rPr lang="en-US">
                <a:solidFill>
                  <a:srgbClr val="374151"/>
                </a:solidFill>
                <a:highlight>
                  <a:srgbClr val="F7F7F8"/>
                </a:highlight>
                <a:latin typeface="Roboto"/>
                <a:ea typeface="Roboto"/>
                <a:cs typeface="Roboto"/>
                <a:sym typeface="Roboto"/>
              </a:rPr>
              <a:t>Productivity</a:t>
            </a:r>
            <a:endParaRPr>
              <a:solidFill>
                <a:srgbClr val="374151"/>
              </a:solidFill>
              <a:highlight>
                <a:srgbClr val="F7F7F8"/>
              </a:highlight>
              <a:latin typeface="Roboto"/>
              <a:ea typeface="Roboto"/>
              <a:cs typeface="Roboto"/>
              <a:sym typeface="Roboto"/>
            </a:endParaRPr>
          </a:p>
          <a:p>
            <a:pPr indent="-317500" lvl="0" marL="457200" rtl="0" algn="l">
              <a:lnSpc>
                <a:spcPct val="100000"/>
              </a:lnSpc>
              <a:spcBef>
                <a:spcPts val="0"/>
              </a:spcBef>
              <a:spcAft>
                <a:spcPts val="0"/>
              </a:spcAft>
              <a:buClr>
                <a:srgbClr val="374151"/>
              </a:buClr>
              <a:buSzPts val="1400"/>
              <a:buFont typeface="Roboto"/>
              <a:buChar char="-"/>
            </a:pPr>
            <a:r>
              <a:rPr lang="en-US">
                <a:solidFill>
                  <a:srgbClr val="374151"/>
                </a:solidFill>
                <a:highlight>
                  <a:srgbClr val="F7F7F8"/>
                </a:highlight>
                <a:latin typeface="Roboto"/>
                <a:ea typeface="Roboto"/>
                <a:cs typeface="Roboto"/>
                <a:sym typeface="Roboto"/>
              </a:rPr>
              <a:t>Morale</a:t>
            </a:r>
            <a:endParaRPr>
              <a:solidFill>
                <a:srgbClr val="374151"/>
              </a:solidFill>
              <a:highlight>
                <a:srgbClr val="F7F7F8"/>
              </a:highlight>
              <a:latin typeface="Roboto"/>
              <a:ea typeface="Roboto"/>
              <a:cs typeface="Roboto"/>
              <a:sym typeface="Roboto"/>
            </a:endParaRPr>
          </a:p>
          <a:p>
            <a:pPr indent="-317500" lvl="0" marL="457200" rtl="0" algn="l">
              <a:lnSpc>
                <a:spcPct val="100000"/>
              </a:lnSpc>
              <a:spcBef>
                <a:spcPts val="0"/>
              </a:spcBef>
              <a:spcAft>
                <a:spcPts val="0"/>
              </a:spcAft>
              <a:buClr>
                <a:srgbClr val="374151"/>
              </a:buClr>
              <a:buSzPts val="1400"/>
              <a:buFont typeface="Roboto"/>
              <a:buChar char="-"/>
            </a:pPr>
            <a:r>
              <a:rPr lang="en-US">
                <a:solidFill>
                  <a:srgbClr val="374151"/>
                </a:solidFill>
                <a:highlight>
                  <a:srgbClr val="F7F7F8"/>
                </a:highlight>
                <a:latin typeface="Roboto"/>
                <a:ea typeface="Roboto"/>
                <a:cs typeface="Roboto"/>
                <a:sym typeface="Roboto"/>
              </a:rPr>
              <a:t>Cost</a:t>
            </a:r>
            <a:endParaRPr>
              <a:solidFill>
                <a:srgbClr val="374151"/>
              </a:solidFill>
              <a:highlight>
                <a:srgbClr val="F7F7F8"/>
              </a:highlight>
              <a:latin typeface="Roboto"/>
              <a:ea typeface="Roboto"/>
              <a:cs typeface="Roboto"/>
              <a:sym typeface="Roboto"/>
            </a:endParaRPr>
          </a:p>
          <a:p>
            <a:pPr indent="-317500" lvl="0" marL="457200" rtl="0" algn="l">
              <a:lnSpc>
                <a:spcPct val="100000"/>
              </a:lnSpc>
              <a:spcBef>
                <a:spcPts val="0"/>
              </a:spcBef>
              <a:spcAft>
                <a:spcPts val="0"/>
              </a:spcAft>
              <a:buClr>
                <a:srgbClr val="374151"/>
              </a:buClr>
              <a:buSzPts val="1400"/>
              <a:buFont typeface="Roboto"/>
              <a:buChar char="-"/>
            </a:pPr>
            <a:r>
              <a:rPr lang="en-US">
                <a:solidFill>
                  <a:srgbClr val="374151"/>
                </a:solidFill>
                <a:highlight>
                  <a:srgbClr val="F7F7F8"/>
                </a:highlight>
                <a:latin typeface="Roboto"/>
                <a:ea typeface="Roboto"/>
                <a:cs typeface="Roboto"/>
                <a:sym typeface="Roboto"/>
              </a:rPr>
              <a:t>Not working</a:t>
            </a:r>
            <a:endParaRPr>
              <a:solidFill>
                <a:srgbClr val="374151"/>
              </a:solidFill>
              <a:highlight>
                <a:srgbClr val="F7F7F8"/>
              </a:highlight>
              <a:latin typeface="Roboto"/>
              <a:ea typeface="Roboto"/>
              <a:cs typeface="Roboto"/>
              <a:sym typeface="Roboto"/>
            </a:endParaRPr>
          </a:p>
          <a:p>
            <a:pPr indent="-317500" lvl="0" marL="457200" rtl="0" algn="l">
              <a:lnSpc>
                <a:spcPct val="100000"/>
              </a:lnSpc>
              <a:spcBef>
                <a:spcPts val="0"/>
              </a:spcBef>
              <a:spcAft>
                <a:spcPts val="0"/>
              </a:spcAft>
              <a:buClr>
                <a:srgbClr val="374151"/>
              </a:buClr>
              <a:buSzPts val="1400"/>
              <a:buFont typeface="Roboto"/>
              <a:buChar char="-"/>
            </a:pPr>
            <a:r>
              <a:rPr lang="en-US">
                <a:solidFill>
                  <a:srgbClr val="374151"/>
                </a:solidFill>
                <a:highlight>
                  <a:srgbClr val="F7F7F8"/>
                </a:highlight>
                <a:latin typeface="Roboto"/>
                <a:ea typeface="Roboto"/>
                <a:cs typeface="Roboto"/>
                <a:sym typeface="Roboto"/>
              </a:rPr>
              <a:t>Completion</a:t>
            </a:r>
            <a:endParaRPr>
              <a:solidFill>
                <a:srgbClr val="374151"/>
              </a:solidFill>
              <a:highlight>
                <a:srgbClr val="F7F7F8"/>
              </a:highlight>
              <a:latin typeface="Roboto"/>
              <a:ea typeface="Roboto"/>
              <a:cs typeface="Roboto"/>
              <a:sym typeface="Roboto"/>
            </a:endParaRPr>
          </a:p>
          <a:p>
            <a:pPr indent="-317500" lvl="0" marL="457200" rtl="0" algn="l">
              <a:lnSpc>
                <a:spcPct val="100000"/>
              </a:lnSpc>
              <a:spcBef>
                <a:spcPts val="0"/>
              </a:spcBef>
              <a:spcAft>
                <a:spcPts val="0"/>
              </a:spcAft>
              <a:buClr>
                <a:srgbClr val="374151"/>
              </a:buClr>
              <a:buSzPts val="1400"/>
              <a:buFont typeface="Roboto"/>
              <a:buChar char="-"/>
            </a:pPr>
            <a:r>
              <a:rPr lang="en-US">
                <a:solidFill>
                  <a:srgbClr val="374151"/>
                </a:solidFill>
                <a:highlight>
                  <a:srgbClr val="F7F7F8"/>
                </a:highlight>
                <a:latin typeface="Roboto"/>
                <a:ea typeface="Roboto"/>
                <a:cs typeface="Roboto"/>
                <a:sym typeface="Roboto"/>
              </a:rPr>
              <a:t>Trendy</a:t>
            </a:r>
            <a:endParaRPr>
              <a:solidFill>
                <a:srgbClr val="374151"/>
              </a:solidFill>
              <a:highlight>
                <a:srgbClr val="F7F7F8"/>
              </a:highlight>
              <a:latin typeface="Roboto"/>
              <a:ea typeface="Roboto"/>
              <a:cs typeface="Roboto"/>
              <a:sym typeface="Roboto"/>
            </a:endParaRPr>
          </a:p>
          <a:p>
            <a:pPr indent="0" lvl="0" marL="0" rtl="0" algn="l">
              <a:lnSpc>
                <a:spcPct val="100000"/>
              </a:lnSpc>
              <a:spcBef>
                <a:spcPts val="0"/>
              </a:spcBef>
              <a:spcAft>
                <a:spcPts val="0"/>
              </a:spcAft>
              <a:buNone/>
            </a:pPr>
            <a:r>
              <a:t/>
            </a:r>
            <a:endParaRPr>
              <a:solidFill>
                <a:srgbClr val="374151"/>
              </a:solidFill>
              <a:highlight>
                <a:srgbClr val="F7F7F8"/>
              </a:highlight>
              <a:latin typeface="Roboto"/>
              <a:ea typeface="Roboto"/>
              <a:cs typeface="Roboto"/>
              <a:sym typeface="Roboto"/>
            </a:endParaRPr>
          </a:p>
          <a:p>
            <a:pPr indent="0" lvl="0" marL="0" rtl="0" algn="l">
              <a:lnSpc>
                <a:spcPct val="100000"/>
              </a:lnSpc>
              <a:spcBef>
                <a:spcPts val="0"/>
              </a:spcBef>
              <a:spcAft>
                <a:spcPts val="0"/>
              </a:spcAft>
              <a:buNone/>
            </a:pPr>
            <a:r>
              <a:rPr lang="en-US">
                <a:solidFill>
                  <a:srgbClr val="374151"/>
                </a:solidFill>
                <a:highlight>
                  <a:srgbClr val="F7F7F8"/>
                </a:highlight>
                <a:latin typeface="Roboto"/>
                <a:ea typeface="Roboto"/>
                <a:cs typeface="Roboto"/>
                <a:sym typeface="Roboto"/>
              </a:rPr>
              <a:t>Ultimately, the decision to move to Agile should align with an organization's specific context, challenges, and goals. It's important to recognize that while Agile offers numerous benefits, successful adoption requires a commitment to cultural change, training, and continuous improvement.</a:t>
            </a:r>
            <a:endParaRPr>
              <a:solidFill>
                <a:srgbClr val="374151"/>
              </a:solidFill>
              <a:highlight>
                <a:srgbClr val="F7F7F8"/>
              </a:highlight>
              <a:latin typeface="Roboto"/>
              <a:ea typeface="Roboto"/>
              <a:cs typeface="Roboto"/>
              <a:sym typeface="Roboto"/>
            </a:endParaRPr>
          </a:p>
        </p:txBody>
      </p:sp>
      <p:sp>
        <p:nvSpPr>
          <p:cNvPr id="626" name="Google Shape;62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7" name="Google Shape;63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39e9cae996_0_4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4" name="Google Shape;644;g239e9cae996_0_4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u="sng">
                <a:solidFill>
                  <a:schemeClr val="hlink"/>
                </a:solidFill>
                <a:hlinkClick r:id="rId2"/>
              </a:rPr>
              <a:t>https://github.com/the-code-camp/stem-sdlc/blob/main/reads/agile-manifesto/The_Agile_Manifesto.pdf</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39e9cae996_0_4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1" name="Google Shape;651;g239e9cae996_0_4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rPr lang="en-US"/>
              <a:t>Activity: 20 minutes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7" name="Google Shape;657;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lang="en-US">
                <a:solidFill>
                  <a:srgbClr val="374151"/>
                </a:solidFill>
                <a:latin typeface="Arial"/>
                <a:ea typeface="Arial"/>
                <a:cs typeface="Arial"/>
                <a:sym typeface="Arial"/>
              </a:rPr>
              <a:t>Agile has gained widespread adoption in the software development industry due to its focus on delivering customer value, fostering collaboration, and enabling teams to respond effectively to changing requirements and market dynamics.</a:t>
            </a:r>
            <a:endParaRPr>
              <a:solidFill>
                <a:srgbClr val="37415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a:solidFill>
                <a:srgbClr val="37415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a:solidFill>
                  <a:srgbClr val="374151"/>
                </a:solidFill>
                <a:latin typeface="Arial"/>
                <a:ea typeface="Arial"/>
                <a:cs typeface="Arial"/>
                <a:sym typeface="Arial"/>
              </a:rPr>
              <a:t>Agile methodologies, such as Scrum, Kanban, Extreme Programming (XP), and others, provide specific frameworks and practices for implementing the Agile principles. These methodologies offer processes for iterative development, regular inspection, and continuous improvement.</a:t>
            </a:r>
            <a:endParaRPr>
              <a:solidFill>
                <a:srgbClr val="374151"/>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389" name="Google Shape;38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solidFill>
                  <a:srgbClr val="374151"/>
                </a:solidFill>
                <a:highlight>
                  <a:srgbClr val="F7F7F8"/>
                </a:highlight>
                <a:latin typeface="Roboto"/>
                <a:ea typeface="Roboto"/>
                <a:cs typeface="Roboto"/>
                <a:sym typeface="Roboto"/>
              </a:rPr>
              <a:t>The term "Agile Umbrella" is not a widely recognized term or concept in the Agile methodology. However, based on the context, it might refer to the idea that Agile principles and practices can provide a unifying framework or "umbrella" under which various Agile methodologies, practices, and frameworks can be grouped.</a:t>
            </a:r>
            <a:endParaRPr>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US">
                <a:solidFill>
                  <a:srgbClr val="374151"/>
                </a:solidFill>
                <a:highlight>
                  <a:srgbClr val="F7F7F8"/>
                </a:highlight>
                <a:latin typeface="Roboto"/>
                <a:ea typeface="Roboto"/>
                <a:cs typeface="Roboto"/>
                <a:sym typeface="Roboto"/>
              </a:rPr>
              <a:t>Agile itself is not a single methodology but a set of guiding principles and values that promote iterative and incremental software development, collaboration, customer-centricity, and adaptability. Under this Agile "umbrella," various Agile methodologies and frameworks have been developed, each offering specific practices and guidelines for implementing Agile principles effectively.</a:t>
            </a:r>
            <a:endParaRPr>
              <a:solidFill>
                <a:srgbClr val="374151"/>
              </a:solidFill>
              <a:highlight>
                <a:srgbClr val="F7F7F8"/>
              </a:highlight>
              <a:latin typeface="Roboto"/>
              <a:ea typeface="Roboto"/>
              <a:cs typeface="Roboto"/>
              <a:sym typeface="Roboto"/>
            </a:endParaRPr>
          </a:p>
          <a:p>
            <a:pPr indent="-317500" lvl="0" marL="457200" rtl="0" algn="l">
              <a:lnSpc>
                <a:spcPct val="115000"/>
              </a:lnSpc>
              <a:spcBef>
                <a:spcPts val="1500"/>
              </a:spcBef>
              <a:spcAft>
                <a:spcPts val="0"/>
              </a:spcAft>
              <a:buClr>
                <a:srgbClr val="374151"/>
              </a:buClr>
              <a:buSzPts val="1400"/>
              <a:buFont typeface="Roboto"/>
              <a:buChar char="-"/>
            </a:pPr>
            <a:r>
              <a:rPr lang="en-US">
                <a:solidFill>
                  <a:srgbClr val="374151"/>
                </a:solidFill>
                <a:highlight>
                  <a:srgbClr val="F7F7F8"/>
                </a:highlight>
                <a:latin typeface="Roboto"/>
                <a:ea typeface="Roboto"/>
                <a:cs typeface="Roboto"/>
                <a:sym typeface="Roboto"/>
              </a:rPr>
              <a:t>Scrum: A widely used Agile framework that emphasizes iterative development in short time periods called sprints. It includes roles like Scrum Master and Product Owner, as well as ceremonies like daily stand-ups and sprint reviews.</a:t>
            </a:r>
            <a:endParaRPr>
              <a:solidFill>
                <a:srgbClr val="374151"/>
              </a:solidFill>
              <a:highlight>
                <a:srgbClr val="F7F7F8"/>
              </a:highlight>
              <a:latin typeface="Roboto"/>
              <a:ea typeface="Roboto"/>
              <a:cs typeface="Roboto"/>
              <a:sym typeface="Roboto"/>
            </a:endParaRPr>
          </a:p>
          <a:p>
            <a:pPr indent="0" lvl="0" marL="0" rtl="0" algn="l">
              <a:lnSpc>
                <a:spcPct val="100000"/>
              </a:lnSpc>
              <a:spcBef>
                <a:spcPts val="1500"/>
              </a:spcBef>
              <a:spcAft>
                <a:spcPts val="0"/>
              </a:spcAft>
              <a:buSzPts val="1400"/>
              <a:buNone/>
            </a:pPr>
            <a:r>
              <a:t/>
            </a:r>
            <a:endParaRPr/>
          </a:p>
        </p:txBody>
      </p:sp>
      <p:sp>
        <p:nvSpPr>
          <p:cNvPr id="664" name="Google Shape;664;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100">
                <a:solidFill>
                  <a:srgbClr val="374151"/>
                </a:solidFill>
                <a:latin typeface="Arial"/>
                <a:ea typeface="Arial"/>
                <a:cs typeface="Arial"/>
                <a:sym typeface="Arial"/>
              </a:rPr>
              <a:t>Scrum promotes a customer-centric approach by prioritizing the most valuable features and delivering them early and frequently. It provides a framework for continuous feedback, enabling teams to adapt to changing requirements and deliver high-quality software. Scrum's transparent approach ensures that stakeholders have visibility into the project's progress and impediments, fostering effective collaboration.</a:t>
            </a:r>
            <a:endParaRPr sz="1100">
              <a:solidFill>
                <a:srgbClr val="374151"/>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673" name="Google Shape;67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3" name="Google Shape;683;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98450" lvl="0" marL="457200" rtl="0" algn="l">
              <a:lnSpc>
                <a:spcPct val="115000"/>
              </a:lnSpc>
              <a:spcBef>
                <a:spcPts val="0"/>
              </a:spcBef>
              <a:spcAft>
                <a:spcPts val="0"/>
              </a:spcAft>
              <a:buClr>
                <a:srgbClr val="374151"/>
              </a:buClr>
              <a:buSzPts val="1100"/>
              <a:buFont typeface="Arial"/>
              <a:buChar char="-"/>
            </a:pPr>
            <a:r>
              <a:t/>
            </a:r>
            <a:endParaRPr sz="1100">
              <a:solidFill>
                <a:srgbClr val="37415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solidFill>
                <a:srgbClr val="374151"/>
              </a:solidFill>
              <a:latin typeface="Arial"/>
              <a:ea typeface="Arial"/>
              <a:cs typeface="Arial"/>
              <a:sym typeface="Arial"/>
            </a:endParaRPr>
          </a:p>
          <a:p>
            <a:pPr indent="-298450" lvl="0" marL="457200" rtl="0" algn="l">
              <a:lnSpc>
                <a:spcPct val="115000"/>
              </a:lnSpc>
              <a:spcBef>
                <a:spcPts val="0"/>
              </a:spcBef>
              <a:spcAft>
                <a:spcPts val="0"/>
              </a:spcAft>
              <a:buClr>
                <a:srgbClr val="374151"/>
              </a:buClr>
              <a:buSzPts val="1100"/>
              <a:buFont typeface="Arial"/>
              <a:buChar char="-"/>
            </a:pPr>
            <a:r>
              <a:t/>
            </a:r>
            <a:endParaRPr sz="1100">
              <a:solidFill>
                <a:srgbClr val="37415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298450" lvl="0" marL="457200" rtl="0" algn="l">
              <a:lnSpc>
                <a:spcPct val="115000"/>
              </a:lnSpc>
              <a:spcBef>
                <a:spcPts val="0"/>
              </a:spcBef>
              <a:spcAft>
                <a:spcPts val="0"/>
              </a:spcAft>
              <a:buClr>
                <a:srgbClr val="374151"/>
              </a:buClr>
              <a:buSzPts val="1100"/>
              <a:buFont typeface="Arial"/>
              <a:buChar char="-"/>
            </a:pPr>
            <a:r>
              <a:t/>
            </a:r>
            <a:endParaRPr sz="1100">
              <a:solidFill>
                <a:srgbClr val="374151"/>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694" name="Google Shape;694;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98450" lvl="0" marL="457200" rtl="0" algn="l">
              <a:lnSpc>
                <a:spcPct val="115000"/>
              </a:lnSpc>
              <a:spcBef>
                <a:spcPts val="0"/>
              </a:spcBef>
              <a:spcAft>
                <a:spcPts val="0"/>
              </a:spcAft>
              <a:buClr>
                <a:srgbClr val="374151"/>
              </a:buClr>
              <a:buSzPts val="1100"/>
              <a:buChar char="-"/>
            </a:pPr>
            <a:r>
              <a:rPr lang="en-US" sz="1100">
                <a:solidFill>
                  <a:srgbClr val="374151"/>
                </a:solidFill>
                <a:latin typeface="Arial"/>
                <a:ea typeface="Arial"/>
                <a:cs typeface="Arial"/>
                <a:sym typeface="Arial"/>
              </a:rPr>
              <a:t>In Scrum, the Product Owner is a key role responsible for representing the interests of the stakeholders and ensuring that the development team delivers maximum value to the customers and end-users. The Product Owner plays a crucial role in defining the product vision, prioritizing the work to be done, and providing clear requirements and feedback to the development team. They act as the bridge between the stakeholders and the development team, ensuring that the software meets the needs of the users and aligns with the business goals.</a:t>
            </a:r>
            <a:endParaRPr sz="1100">
              <a:solidFill>
                <a:srgbClr val="374151"/>
              </a:solidFill>
              <a:latin typeface="Arial"/>
              <a:ea typeface="Arial"/>
              <a:cs typeface="Arial"/>
              <a:sym typeface="Arial"/>
            </a:endParaRPr>
          </a:p>
          <a:p>
            <a:pPr indent="0" lvl="0" marL="0" rtl="0" algn="l">
              <a:lnSpc>
                <a:spcPct val="115000"/>
              </a:lnSpc>
              <a:spcBef>
                <a:spcPts val="0"/>
              </a:spcBef>
              <a:spcAft>
                <a:spcPts val="0"/>
              </a:spcAft>
              <a:buNone/>
            </a:pPr>
            <a:r>
              <a:t/>
            </a:r>
            <a:endParaRPr sz="1100">
              <a:solidFill>
                <a:srgbClr val="374151"/>
              </a:solidFill>
              <a:latin typeface="Arial"/>
              <a:ea typeface="Arial"/>
              <a:cs typeface="Arial"/>
              <a:sym typeface="Arial"/>
            </a:endParaRPr>
          </a:p>
          <a:p>
            <a:pPr indent="-298450" lvl="0" marL="457200" rtl="0" algn="l">
              <a:lnSpc>
                <a:spcPct val="115000"/>
              </a:lnSpc>
              <a:spcBef>
                <a:spcPts val="0"/>
              </a:spcBef>
              <a:spcAft>
                <a:spcPts val="0"/>
              </a:spcAft>
              <a:buClr>
                <a:srgbClr val="374151"/>
              </a:buClr>
              <a:buSzPts val="1100"/>
              <a:buChar char="-"/>
            </a:pPr>
            <a:r>
              <a:rPr lang="en-US" sz="1100">
                <a:solidFill>
                  <a:srgbClr val="374151"/>
                </a:solidFill>
                <a:latin typeface="Arial"/>
                <a:ea typeface="Arial"/>
                <a:cs typeface="Arial"/>
                <a:sym typeface="Arial"/>
              </a:rPr>
              <a:t>It is important to note that the Scrum Master is not the team's manager or decision-maker. They facilitate the team's self-organization and decision-making processes. The Scrum Master collaborates with the Product Owner and the Development Team to ensure that Scrum practices are followed and that the team remains focused on delivering value to customers.</a:t>
            </a:r>
            <a:endParaRPr sz="1100">
              <a:solidFill>
                <a:srgbClr val="374151"/>
              </a:solidFill>
              <a:latin typeface="Arial"/>
              <a:ea typeface="Arial"/>
              <a:cs typeface="Arial"/>
              <a:sym typeface="Arial"/>
            </a:endParaRPr>
          </a:p>
          <a:p>
            <a:pPr indent="0" lvl="0" marL="0" rtl="0" algn="l">
              <a:lnSpc>
                <a:spcPct val="115000"/>
              </a:lnSpc>
              <a:spcBef>
                <a:spcPts val="0"/>
              </a:spcBef>
              <a:spcAft>
                <a:spcPts val="0"/>
              </a:spcAft>
              <a:buNone/>
            </a:pPr>
            <a:r>
              <a:t/>
            </a:r>
            <a:endParaRPr sz="1100">
              <a:solidFill>
                <a:srgbClr val="374151"/>
              </a:solidFill>
              <a:latin typeface="Arial"/>
              <a:ea typeface="Arial"/>
              <a:cs typeface="Arial"/>
              <a:sym typeface="Arial"/>
            </a:endParaRPr>
          </a:p>
          <a:p>
            <a:pPr indent="-298450" lvl="0" marL="457200" rtl="0" algn="l">
              <a:lnSpc>
                <a:spcPct val="115000"/>
              </a:lnSpc>
              <a:spcBef>
                <a:spcPts val="0"/>
              </a:spcBef>
              <a:spcAft>
                <a:spcPts val="0"/>
              </a:spcAft>
              <a:buClr>
                <a:srgbClr val="374151"/>
              </a:buClr>
              <a:buSzPts val="1100"/>
              <a:buChar char="-"/>
            </a:pPr>
            <a:r>
              <a:rPr lang="en-US" sz="1100">
                <a:solidFill>
                  <a:srgbClr val="374151"/>
                </a:solidFill>
                <a:latin typeface="Arial"/>
                <a:ea typeface="Arial"/>
                <a:cs typeface="Arial"/>
                <a:sym typeface="Arial"/>
              </a:rPr>
              <a:t>In Scrum, stakeholders are individuals or groups who have an interest in the project's outcome or can influence its success. They play a crucial role in providing feedback, setting priorities, and defining the requirements for the product being developed. Stakeholders are actively involved throughout the development process to ensure that the final product meets their needs and expectations.</a:t>
            </a:r>
            <a:endParaRPr sz="1100">
              <a:solidFill>
                <a:srgbClr val="374151"/>
              </a:solidFill>
              <a:latin typeface="Arial"/>
              <a:ea typeface="Arial"/>
              <a:cs typeface="Arial"/>
              <a:sym typeface="Arial"/>
            </a:endParaRPr>
          </a:p>
          <a:p>
            <a:pPr indent="0" lvl="0" marL="0" rtl="0" algn="l">
              <a:lnSpc>
                <a:spcPct val="115000"/>
              </a:lnSpc>
              <a:spcBef>
                <a:spcPts val="0"/>
              </a:spcBef>
              <a:spcAft>
                <a:spcPts val="0"/>
              </a:spcAft>
              <a:buNone/>
            </a:pPr>
            <a:r>
              <a:t/>
            </a:r>
            <a:endParaRPr sz="1100">
              <a:solidFill>
                <a:srgbClr val="374151"/>
              </a:solidFill>
              <a:latin typeface="Arial"/>
              <a:ea typeface="Arial"/>
              <a:cs typeface="Arial"/>
              <a:sym typeface="Arial"/>
            </a:endParaRPr>
          </a:p>
        </p:txBody>
      </p:sp>
      <p:sp>
        <p:nvSpPr>
          <p:cNvPr id="721" name="Google Shape;721;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rgbClr val="374151"/>
                </a:solidFill>
                <a:highlight>
                  <a:srgbClr val="F7F7F8"/>
                </a:highlight>
                <a:latin typeface="Roboto"/>
                <a:ea typeface="Roboto"/>
                <a:cs typeface="Roboto"/>
                <a:sym typeface="Roboto"/>
              </a:rPr>
              <a:t>In Agile software development, a "sprint" refers to a time-boxed period during which a development team works on a set of predefined tasks or user stories. Sprints are a fundamental concept in methodologies like Scrum, which is a popular Agile framework.</a:t>
            </a:r>
            <a:endParaRPr>
              <a:solidFill>
                <a:srgbClr val="374151"/>
              </a:solidFill>
              <a:highlight>
                <a:srgbClr val="F7F7F8"/>
              </a:highlight>
              <a:latin typeface="Roboto"/>
              <a:ea typeface="Roboto"/>
              <a:cs typeface="Roboto"/>
              <a:sym typeface="Roboto"/>
            </a:endParaRPr>
          </a:p>
          <a:p>
            <a:pPr indent="0" lvl="0" marL="0" rtl="0" algn="l">
              <a:lnSpc>
                <a:spcPct val="100000"/>
              </a:lnSpc>
              <a:spcBef>
                <a:spcPts val="0"/>
              </a:spcBef>
              <a:spcAft>
                <a:spcPts val="0"/>
              </a:spcAft>
              <a:buSzPts val="1400"/>
              <a:buNone/>
            </a:pPr>
            <a:r>
              <a:t/>
            </a:r>
            <a:endParaRPr>
              <a:solidFill>
                <a:srgbClr val="374151"/>
              </a:solidFill>
              <a:highlight>
                <a:srgbClr val="F7F7F8"/>
              </a:highlight>
              <a:latin typeface="Roboto"/>
              <a:ea typeface="Roboto"/>
              <a:cs typeface="Roboto"/>
              <a:sym typeface="Roboto"/>
            </a:endParaRPr>
          </a:p>
          <a:p>
            <a:pPr indent="0" lvl="0" marL="0" rtl="0" algn="l">
              <a:lnSpc>
                <a:spcPct val="100000"/>
              </a:lnSpc>
              <a:spcBef>
                <a:spcPts val="0"/>
              </a:spcBef>
              <a:spcAft>
                <a:spcPts val="0"/>
              </a:spcAft>
              <a:buSzPts val="1400"/>
              <a:buNone/>
            </a:pPr>
            <a:r>
              <a:rPr lang="en-US">
                <a:solidFill>
                  <a:srgbClr val="374151"/>
                </a:solidFill>
                <a:highlight>
                  <a:srgbClr val="F7F7F8"/>
                </a:highlight>
                <a:latin typeface="Roboto"/>
                <a:ea typeface="Roboto"/>
                <a:cs typeface="Roboto"/>
                <a:sym typeface="Roboto"/>
              </a:rPr>
              <a:t>Sprints provide a structured and manageable way to deliver value incrementally and iteratively. They allow teams to adapt to changing requirements, receive frequent feedback, and make continuous improvements. Sprints provide a predictable rhythm to the development process and help manage work in a way that balances flexibility with predictability.</a:t>
            </a:r>
            <a:endParaRPr/>
          </a:p>
        </p:txBody>
      </p:sp>
      <p:sp>
        <p:nvSpPr>
          <p:cNvPr id="741" name="Google Shape;741;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9" name="Google Shape;749;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rgbClr val="374151"/>
                </a:solidFill>
                <a:highlight>
                  <a:srgbClr val="F7F7F8"/>
                </a:highlight>
                <a:latin typeface="Roboto"/>
                <a:ea typeface="Roboto"/>
                <a:cs typeface="Roboto"/>
                <a:sym typeface="Roboto"/>
              </a:rPr>
              <a:t>The Daily Scrum, also known as the Daily Stand-up or Daily Standup Meeting, is a key practice within Agile methodologies, particularly in frameworks like Scrum. It's a short and focused daily meeting where members of a development team gather to synchronize their work, discuss progress, and plan their activities for the day. The primary goal of the Daily Scrum is to promote transparency, communication, and collaboration within the team.</a:t>
            </a:r>
            <a:endParaRPr>
              <a:solidFill>
                <a:srgbClr val="374151"/>
              </a:solidFill>
              <a:highlight>
                <a:srgbClr val="F7F7F8"/>
              </a:highlight>
              <a:latin typeface="Roboto"/>
              <a:ea typeface="Roboto"/>
              <a:cs typeface="Roboto"/>
              <a:sym typeface="Roboto"/>
            </a:endParaRPr>
          </a:p>
          <a:p>
            <a:pPr indent="0" lvl="0" marL="0" rtl="0" algn="l">
              <a:lnSpc>
                <a:spcPct val="100000"/>
              </a:lnSpc>
              <a:spcBef>
                <a:spcPts val="0"/>
              </a:spcBef>
              <a:spcAft>
                <a:spcPts val="0"/>
              </a:spcAft>
              <a:buSzPts val="1400"/>
              <a:buNone/>
            </a:pPr>
            <a:r>
              <a:t/>
            </a:r>
            <a:endParaRPr>
              <a:solidFill>
                <a:srgbClr val="374151"/>
              </a:solidFill>
              <a:highlight>
                <a:srgbClr val="F7F7F8"/>
              </a:highlight>
              <a:latin typeface="Roboto"/>
              <a:ea typeface="Roboto"/>
              <a:cs typeface="Roboto"/>
              <a:sym typeface="Roboto"/>
            </a:endParaRPr>
          </a:p>
          <a:p>
            <a:pPr indent="0" lvl="0" marL="0" rtl="0" algn="l">
              <a:lnSpc>
                <a:spcPct val="100000"/>
              </a:lnSpc>
              <a:spcBef>
                <a:spcPts val="0"/>
              </a:spcBef>
              <a:spcAft>
                <a:spcPts val="0"/>
              </a:spcAft>
              <a:buSzPts val="1400"/>
              <a:buNone/>
            </a:pPr>
            <a:r>
              <a:rPr lang="en-US">
                <a:solidFill>
                  <a:srgbClr val="374151"/>
                </a:solidFill>
                <a:highlight>
                  <a:srgbClr val="F7F7F8"/>
                </a:highlight>
                <a:latin typeface="Roboto"/>
                <a:ea typeface="Roboto"/>
                <a:cs typeface="Roboto"/>
                <a:sym typeface="Roboto"/>
              </a:rPr>
              <a:t>The Daily Scrum serves as a valuable practice for keeping the team aligned, informed, and focused on the project's goals. By providing a forum for quick updates and removing potential roadblocks, the team can make decisions and adapt to changes in a timely manner.</a:t>
            </a:r>
            <a:endParaRPr/>
          </a:p>
        </p:txBody>
      </p:sp>
      <p:sp>
        <p:nvSpPr>
          <p:cNvPr id="757" name="Google Shape;757;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rgbClr val="374151"/>
                </a:solidFill>
                <a:highlight>
                  <a:srgbClr val="F7F7F8"/>
                </a:highlight>
                <a:latin typeface="Roboto"/>
                <a:ea typeface="Roboto"/>
                <a:cs typeface="Roboto"/>
                <a:sym typeface="Roboto"/>
              </a:rPr>
              <a:t>The Sprint Review is a crucial ceremony within Agile methodologies, particularly in frameworks like Scrum. It occurs at the end of each sprint and serves as an opportunity for the development team to showcase the work they've completed during the sprint to stakeholders, receive feedback, and ensure that the increment of the product aligns with expectations.</a:t>
            </a:r>
            <a:endParaRPr/>
          </a:p>
        </p:txBody>
      </p:sp>
      <p:sp>
        <p:nvSpPr>
          <p:cNvPr id="766" name="Google Shape;766;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4" name="Google Shape;774;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solidFill>
                  <a:srgbClr val="374151"/>
                </a:solidFill>
                <a:latin typeface="Arial"/>
                <a:ea typeface="Arial"/>
                <a:cs typeface="Arial"/>
                <a:sym typeface="Arial"/>
              </a:rPr>
              <a:t>Agile methodologies, such as Scrum, Kanban, Extreme Programming (XP), and others, provide specific frameworks and practices for implementing the Agile principles. These methodologies offer processes for iterative development, regular inspection, and continuous improvement.</a:t>
            </a:r>
            <a:endParaRPr>
              <a:solidFill>
                <a:srgbClr val="374151"/>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404" name="Google Shape;40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solidFill>
                  <a:srgbClr val="374151"/>
                </a:solidFill>
                <a:highlight>
                  <a:srgbClr val="F7F7F8"/>
                </a:highlight>
                <a:latin typeface="Roboto"/>
                <a:ea typeface="Roboto"/>
                <a:cs typeface="Roboto"/>
                <a:sym typeface="Roboto"/>
              </a:rPr>
              <a:t>Backlog Refinement, also known as Backlog Grooming, is a practice in Agile methodologies, particularly in Scrum, that involves regularly reviewing, refining, and preparing items in the product backlog for upcoming sprints. The goal of backlog refinement is to ensure that the backlog contains well-defined, properly prioritized, and actionable items that are ready for the development team to work on.</a:t>
            </a:r>
            <a:endParaRPr>
              <a:solidFill>
                <a:srgbClr val="374151"/>
              </a:solidFill>
              <a:highlight>
                <a:srgbClr val="F7F7F8"/>
              </a:highlight>
              <a:latin typeface="Roboto"/>
              <a:ea typeface="Roboto"/>
              <a:cs typeface="Roboto"/>
              <a:sym typeface="Roboto"/>
            </a:endParaRPr>
          </a:p>
          <a:p>
            <a:pPr indent="0" lvl="0" marL="0" rtl="0" algn="l">
              <a:lnSpc>
                <a:spcPct val="100000"/>
              </a:lnSpc>
              <a:spcBef>
                <a:spcPts val="0"/>
              </a:spcBef>
              <a:spcAft>
                <a:spcPts val="0"/>
              </a:spcAft>
              <a:buSzPts val="1400"/>
              <a:buNone/>
            </a:pPr>
            <a:r>
              <a:t/>
            </a:r>
            <a:endParaRPr/>
          </a:p>
        </p:txBody>
      </p:sp>
      <p:sp>
        <p:nvSpPr>
          <p:cNvPr id="782" name="Google Shape;782;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p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4" name="Google Shape;794;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6" name="Google Shape;806;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6" name="Google Shape;826;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600"/>
              <a:buFont typeface="Arial"/>
              <a:buNone/>
            </a:pPr>
            <a:r>
              <a:rPr lang="en-US" sz="1600">
                <a:latin typeface="Arial"/>
                <a:ea typeface="Arial"/>
                <a:cs typeface="Arial"/>
                <a:sym typeface="Arial"/>
              </a:rPr>
              <a:t>Also called as PDCA model:</a:t>
            </a:r>
            <a:endParaRPr sz="1600">
              <a:latin typeface="Arial"/>
              <a:ea typeface="Arial"/>
              <a:cs typeface="Arial"/>
              <a:sym typeface="Arial"/>
            </a:endParaRPr>
          </a:p>
          <a:p>
            <a:pPr indent="-330200" lvl="0" marL="457200" rtl="0" algn="l">
              <a:spcBef>
                <a:spcPts val="0"/>
              </a:spcBef>
              <a:spcAft>
                <a:spcPts val="0"/>
              </a:spcAft>
              <a:buClr>
                <a:schemeClr val="dk1"/>
              </a:buClr>
              <a:buSzPts val="1600"/>
              <a:buFont typeface="Proxima Nova"/>
              <a:buChar char="●"/>
            </a:pPr>
            <a:r>
              <a:rPr lang="en-US" sz="1600">
                <a:latin typeface="Arial"/>
                <a:ea typeface="Arial"/>
                <a:cs typeface="Arial"/>
                <a:sym typeface="Arial"/>
              </a:rPr>
              <a:t>P (Plan) – Iteration planning focuses on the planning and discussion of requirements and objectives of an iteration/sprint.</a:t>
            </a:r>
            <a:endParaRPr sz="1600">
              <a:latin typeface="Arial"/>
              <a:ea typeface="Arial"/>
              <a:cs typeface="Arial"/>
              <a:sym typeface="Arial"/>
            </a:endParaRPr>
          </a:p>
          <a:p>
            <a:pPr indent="-330200" lvl="0" marL="457200" rtl="0" algn="l">
              <a:spcBef>
                <a:spcPts val="0"/>
              </a:spcBef>
              <a:spcAft>
                <a:spcPts val="0"/>
              </a:spcAft>
              <a:buClr>
                <a:schemeClr val="dk1"/>
              </a:buClr>
              <a:buSzPts val="1600"/>
              <a:buFont typeface="Proxima Nova"/>
              <a:buChar char="●"/>
            </a:pPr>
            <a:r>
              <a:rPr lang="en-US" sz="1600">
                <a:latin typeface="Arial"/>
                <a:ea typeface="Arial"/>
                <a:cs typeface="Arial"/>
                <a:sym typeface="Arial"/>
              </a:rPr>
              <a:t>D (Design) – Iteration implementation is concerned with the analysis, design, and implementation of projects. The team develops &amp; tests software during this phase of the cycle. </a:t>
            </a:r>
            <a:endParaRPr sz="1600">
              <a:latin typeface="Arial"/>
              <a:ea typeface="Arial"/>
              <a:cs typeface="Arial"/>
              <a:sym typeface="Arial"/>
            </a:endParaRPr>
          </a:p>
          <a:p>
            <a:pPr indent="-330200" lvl="0" marL="457200" rtl="0" algn="l">
              <a:spcBef>
                <a:spcPts val="0"/>
              </a:spcBef>
              <a:spcAft>
                <a:spcPts val="0"/>
              </a:spcAft>
              <a:buClr>
                <a:schemeClr val="dk1"/>
              </a:buClr>
              <a:buSzPts val="1600"/>
              <a:buFont typeface="Proxima Nova"/>
              <a:buChar char="●"/>
            </a:pPr>
            <a:r>
              <a:rPr lang="en-US" sz="1600">
                <a:latin typeface="Arial"/>
                <a:ea typeface="Arial"/>
                <a:cs typeface="Arial"/>
                <a:sym typeface="Arial"/>
              </a:rPr>
              <a:t>C (Check) – Iteration testing is concerned with ensuring the deliverable meets project requirements. If certain criteria are not met, the team can move backward to the other phases for further improvements.</a:t>
            </a:r>
            <a:endParaRPr sz="1600">
              <a:latin typeface="Arial"/>
              <a:ea typeface="Arial"/>
              <a:cs typeface="Arial"/>
              <a:sym typeface="Arial"/>
            </a:endParaRPr>
          </a:p>
          <a:p>
            <a:pPr indent="-330200" lvl="0" marL="457200" rtl="0" algn="l">
              <a:spcBef>
                <a:spcPts val="0"/>
              </a:spcBef>
              <a:spcAft>
                <a:spcPts val="0"/>
              </a:spcAft>
              <a:buClr>
                <a:schemeClr val="dk1"/>
              </a:buClr>
              <a:buSzPts val="1600"/>
              <a:buFont typeface="Proxima Nova"/>
              <a:buChar char="●"/>
            </a:pPr>
            <a:r>
              <a:rPr lang="en-US" sz="1600">
                <a:latin typeface="Arial"/>
                <a:ea typeface="Arial"/>
                <a:cs typeface="Arial"/>
                <a:sym typeface="Arial"/>
              </a:rPr>
              <a:t>A (Adjust) – Iteration evaluation means comprehensively reviewing the work of the iteration or cycle. The software development team will also refine its backlog to prepare for future iterations.</a:t>
            </a:r>
            <a:endParaRPr sz="16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881" name="Google Shape;881;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2" name="Google Shape;892;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1" name="Google Shape;901;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400"/>
              <a:buFont typeface="Arial"/>
              <a:buNone/>
            </a:pPr>
            <a:r>
              <a:rPr b="1" lang="en-US" sz="1200">
                <a:solidFill>
                  <a:schemeClr val="dk1"/>
                </a:solidFill>
                <a:latin typeface="Calibri"/>
                <a:ea typeface="Calibri"/>
                <a:cs typeface="Calibri"/>
                <a:sym typeface="Calibri"/>
              </a:rPr>
              <a:t>Mandatory -- Need bookend -- first and last thing they should see is DevelopIntelligence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b="1" lang="en-US" sz="1200">
                <a:solidFill>
                  <a:schemeClr val="dk1"/>
                </a:solidFill>
                <a:latin typeface="Calibri"/>
                <a:ea typeface="Calibri"/>
                <a:cs typeface="Calibri"/>
                <a:sym typeface="Calibri"/>
              </a:rPr>
              <a:t>ACTION</a:t>
            </a:r>
            <a:r>
              <a:rPr lang="en-US" sz="1200">
                <a:solidFill>
                  <a:schemeClr val="dk1"/>
                </a:solidFill>
                <a:latin typeface="Calibri"/>
                <a:ea typeface="Calibri"/>
                <a:cs typeface="Calibri"/>
                <a:sym typeface="Calibri"/>
              </a:rPr>
              <a:t>: Use this for the final slide of your class materials.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7" name="Google Shape;41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5" name="Google Shape;45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Activity:  10 minutes </a:t>
            </a:r>
            <a:endParaRPr/>
          </a:p>
        </p:txBody>
      </p:sp>
      <p:sp>
        <p:nvSpPr>
          <p:cNvPr id="462" name="Google Shape;46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9" name="Google Shape;46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solidFill>
                  <a:srgbClr val="374151"/>
                </a:solidFill>
                <a:latin typeface="Arial"/>
                <a:ea typeface="Arial"/>
                <a:cs typeface="Arial"/>
                <a:sym typeface="Arial"/>
              </a:rPr>
              <a:t>The Agile Manifesto and its principles provide a foundation for Agile methodologies like Scrum, Kanban, and Extreme Programming (XP). These values and principles promote a customer-centric, flexible, and iterative approach to software development, resulting in the efficient delivery of valuable software that meets customer needs.</a:t>
            </a:r>
            <a:endParaRPr>
              <a:solidFill>
                <a:srgbClr val="374151"/>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525" name="Google Shape;52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39e9cae996_0_3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8" name="Google Shape;568;g239e9cae996_0_3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a:t>“Simplicity is the art of maximizing the work not done.” </a:t>
            </a:r>
            <a:r>
              <a:rPr b="1" lang="en-US"/>
              <a:t>This idea is central to eliminating waste</a:t>
            </a:r>
            <a:r>
              <a:rPr lang="en-US"/>
              <a:t>. To make your process more agile, do less. However, you can't take so much out of your process that it no longer works.</a:t>
            </a:r>
            <a:endParaRPr sz="11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1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jpg"/><Relationship Id="rId3" Type="http://schemas.openxmlformats.org/officeDocument/2006/relationships/image" Target="../media/image2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4.png"/><Relationship Id="rId6" Type="http://schemas.openxmlformats.org/officeDocument/2006/relationships/image" Target="../media/image2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image" Target="../media/image1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 Id="rId3" Type="http://schemas.openxmlformats.org/officeDocument/2006/relationships/image" Target="../media/image21.png"/><Relationship Id="rId4" Type="http://schemas.openxmlformats.org/officeDocument/2006/relationships/image" Target="../media/image2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jpg"/><Relationship Id="rId3" Type="http://schemas.openxmlformats.org/officeDocument/2006/relationships/image" Target="../media/image38.jpg"/><Relationship Id="rId4" Type="http://schemas.openxmlformats.org/officeDocument/2006/relationships/image" Target="../media/image27.jpg"/><Relationship Id="rId5" Type="http://schemas.openxmlformats.org/officeDocument/2006/relationships/image" Target="../media/image26.jpg"/><Relationship Id="rId6" Type="http://schemas.openxmlformats.org/officeDocument/2006/relationships/image" Target="../media/image2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 Id="rId3" Type="http://schemas.openxmlformats.org/officeDocument/2006/relationships/image" Target="../media/image21.png"/><Relationship Id="rId4" Type="http://schemas.openxmlformats.org/officeDocument/2006/relationships/image" Target="../media/image2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1">
  <p:cSld name="TITLE_AND_BODY_1_2">
    <p:bg>
      <p:bgPr>
        <a:solidFill>
          <a:srgbClr val="000000"/>
        </a:solidFill>
      </p:bgPr>
    </p:bg>
    <p:spTree>
      <p:nvGrpSpPr>
        <p:cNvPr id="13" name="Shape 13"/>
        <p:cNvGrpSpPr/>
        <p:nvPr/>
      </p:nvGrpSpPr>
      <p:grpSpPr>
        <a:xfrm>
          <a:off x="0" y="0"/>
          <a:ext cx="0" cy="0"/>
          <a:chOff x="0" y="0"/>
          <a:chExt cx="0" cy="0"/>
        </a:xfrm>
      </p:grpSpPr>
      <p:sp>
        <p:nvSpPr>
          <p:cNvPr id="14" name="Google Shape;14;p2"/>
          <p:cNvSpPr txBox="1"/>
          <p:nvPr>
            <p:ph type="title"/>
          </p:nvPr>
        </p:nvSpPr>
        <p:spPr>
          <a:xfrm>
            <a:off x="940000" y="2555600"/>
            <a:ext cx="11360700" cy="763500"/>
          </a:xfrm>
          <a:prstGeom prst="rect">
            <a:avLst/>
          </a:prstGeom>
          <a:noFill/>
          <a:ln>
            <a:noFill/>
          </a:ln>
        </p:spPr>
        <p:txBody>
          <a:bodyPr anchorCtr="0" anchor="b" bIns="121875" lIns="121875" spcFirstLastPara="1" rIns="121875" wrap="square" tIns="121875">
            <a:noAutofit/>
          </a:bodyPr>
          <a:lstStyle>
            <a:lvl1pPr lvl="0" algn="l">
              <a:lnSpc>
                <a:spcPct val="100000"/>
              </a:lnSpc>
              <a:spcBef>
                <a:spcPts val="0"/>
              </a:spcBef>
              <a:spcAft>
                <a:spcPts val="0"/>
              </a:spcAft>
              <a:buSzPts val="4700"/>
              <a:buNone/>
              <a:defRPr sz="4700"/>
            </a:lvl1pPr>
            <a:lvl2pPr lvl="1" algn="l">
              <a:lnSpc>
                <a:spcPct val="100000"/>
              </a:lnSpc>
              <a:spcBef>
                <a:spcPts val="0"/>
              </a:spcBef>
              <a:spcAft>
                <a:spcPts val="0"/>
              </a:spcAft>
              <a:buSzPts val="6800"/>
              <a:buNone/>
              <a:defRPr/>
            </a:lvl2pPr>
            <a:lvl3pPr lvl="2" algn="l">
              <a:lnSpc>
                <a:spcPct val="100000"/>
              </a:lnSpc>
              <a:spcBef>
                <a:spcPts val="0"/>
              </a:spcBef>
              <a:spcAft>
                <a:spcPts val="0"/>
              </a:spcAft>
              <a:buSzPts val="6800"/>
              <a:buNone/>
              <a:defRPr/>
            </a:lvl3pPr>
            <a:lvl4pPr lvl="3" algn="l">
              <a:lnSpc>
                <a:spcPct val="100000"/>
              </a:lnSpc>
              <a:spcBef>
                <a:spcPts val="0"/>
              </a:spcBef>
              <a:spcAft>
                <a:spcPts val="0"/>
              </a:spcAft>
              <a:buSzPts val="6800"/>
              <a:buNone/>
              <a:defRPr/>
            </a:lvl4pPr>
            <a:lvl5pPr lvl="4" algn="l">
              <a:lnSpc>
                <a:spcPct val="100000"/>
              </a:lnSpc>
              <a:spcBef>
                <a:spcPts val="0"/>
              </a:spcBef>
              <a:spcAft>
                <a:spcPts val="0"/>
              </a:spcAft>
              <a:buSzPts val="6800"/>
              <a:buNone/>
              <a:defRPr/>
            </a:lvl5pPr>
            <a:lvl6pPr lvl="5" algn="l">
              <a:lnSpc>
                <a:spcPct val="100000"/>
              </a:lnSpc>
              <a:spcBef>
                <a:spcPts val="0"/>
              </a:spcBef>
              <a:spcAft>
                <a:spcPts val="0"/>
              </a:spcAft>
              <a:buSzPts val="6800"/>
              <a:buNone/>
              <a:defRPr/>
            </a:lvl6pPr>
            <a:lvl7pPr lvl="6" algn="l">
              <a:lnSpc>
                <a:spcPct val="100000"/>
              </a:lnSpc>
              <a:spcBef>
                <a:spcPts val="0"/>
              </a:spcBef>
              <a:spcAft>
                <a:spcPts val="0"/>
              </a:spcAft>
              <a:buSzPts val="6800"/>
              <a:buNone/>
              <a:defRPr/>
            </a:lvl7pPr>
            <a:lvl8pPr lvl="7" algn="l">
              <a:lnSpc>
                <a:spcPct val="100000"/>
              </a:lnSpc>
              <a:spcBef>
                <a:spcPts val="0"/>
              </a:spcBef>
              <a:spcAft>
                <a:spcPts val="0"/>
              </a:spcAft>
              <a:buSzPts val="6800"/>
              <a:buNone/>
              <a:defRPr/>
            </a:lvl8pPr>
            <a:lvl9pPr lvl="8" algn="l">
              <a:lnSpc>
                <a:spcPct val="100000"/>
              </a:lnSpc>
              <a:spcBef>
                <a:spcPts val="0"/>
              </a:spcBef>
              <a:spcAft>
                <a:spcPts val="0"/>
              </a:spcAft>
              <a:buSzPts val="6800"/>
              <a:buNone/>
              <a:defRPr/>
            </a:lvl9pPr>
          </a:lstStyle>
          <a:p/>
        </p:txBody>
      </p:sp>
      <p:grpSp>
        <p:nvGrpSpPr>
          <p:cNvPr id="15" name="Google Shape;15;p2"/>
          <p:cNvGrpSpPr/>
          <p:nvPr/>
        </p:nvGrpSpPr>
        <p:grpSpPr>
          <a:xfrm>
            <a:off x="6494058" y="1107653"/>
            <a:ext cx="6119548" cy="6516567"/>
            <a:chOff x="3458353" y="512656"/>
            <a:chExt cx="5769349" cy="5951747"/>
          </a:xfrm>
        </p:grpSpPr>
        <p:pic>
          <p:nvPicPr>
            <p:cNvPr id="16" name="Google Shape;16;p2"/>
            <p:cNvPicPr preferRelativeResize="0"/>
            <p:nvPr/>
          </p:nvPicPr>
          <p:blipFill rotWithShape="1">
            <a:blip r:embed="rId2">
              <a:alphaModFix amt="64000"/>
            </a:blip>
            <a:srcRect b="0" l="0" r="0" t="0"/>
            <a:stretch/>
          </p:blipFill>
          <p:spPr>
            <a:xfrm rot="-5400000">
              <a:off x="4778715" y="2015416"/>
              <a:ext cx="5951747" cy="2946227"/>
            </a:xfrm>
            <a:prstGeom prst="rect">
              <a:avLst/>
            </a:prstGeom>
            <a:noFill/>
            <a:ln>
              <a:noFill/>
            </a:ln>
          </p:spPr>
        </p:pic>
        <p:pic>
          <p:nvPicPr>
            <p:cNvPr id="17" name="Google Shape;17;p2"/>
            <p:cNvPicPr preferRelativeResize="0"/>
            <p:nvPr/>
          </p:nvPicPr>
          <p:blipFill rotWithShape="1">
            <a:blip r:embed="rId2">
              <a:alphaModFix amt="64000"/>
            </a:blip>
            <a:srcRect b="0" l="0" r="0" t="0"/>
            <a:stretch/>
          </p:blipFill>
          <p:spPr>
            <a:xfrm rot="-5400000">
              <a:off x="1955593" y="2015416"/>
              <a:ext cx="5951747" cy="2946227"/>
            </a:xfrm>
            <a:prstGeom prst="rect">
              <a:avLst/>
            </a:prstGeom>
            <a:noFill/>
            <a:ln>
              <a:noFill/>
            </a:ln>
          </p:spPr>
        </p:pic>
      </p:grpSp>
      <p:sp>
        <p:nvSpPr>
          <p:cNvPr id="18" name="Google Shape;18;p2"/>
          <p:cNvSpPr/>
          <p:nvPr/>
        </p:nvSpPr>
        <p:spPr>
          <a:xfrm flipH="1">
            <a:off x="672067" y="2102400"/>
            <a:ext cx="9616800" cy="152100"/>
          </a:xfrm>
          <a:prstGeom prst="rect">
            <a:avLst/>
          </a:prstGeom>
          <a:gradFill>
            <a:gsLst>
              <a:gs pos="0">
                <a:schemeClr val="accent1"/>
              </a:gs>
              <a:gs pos="100000">
                <a:schemeClr val="accent2"/>
              </a:gs>
            </a:gsLst>
            <a:lin ang="0"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
          <p:cNvSpPr/>
          <p:nvPr/>
        </p:nvSpPr>
        <p:spPr>
          <a:xfrm rot="5400000">
            <a:off x="163809" y="2610300"/>
            <a:ext cx="1166700" cy="150900"/>
          </a:xfrm>
          <a:prstGeom prst="rect">
            <a:avLst/>
          </a:prstGeom>
          <a:solidFill>
            <a:srgbClr val="EA008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 name="Google Shape;20;p2"/>
          <p:cNvSpPr/>
          <p:nvPr/>
        </p:nvSpPr>
        <p:spPr>
          <a:xfrm rot="5400000">
            <a:off x="9082267" y="1047500"/>
            <a:ext cx="2262300" cy="1509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id="21" name="Google Shape;21;p2"/>
          <p:cNvPicPr preferRelativeResize="0"/>
          <p:nvPr/>
        </p:nvPicPr>
        <p:blipFill rotWithShape="1">
          <a:blip r:embed="rId3">
            <a:alphaModFix/>
          </a:blip>
          <a:srcRect b="0" l="0" r="0" t="0"/>
          <a:stretch/>
        </p:blipFill>
        <p:spPr>
          <a:xfrm>
            <a:off x="12711938" y="5944667"/>
            <a:ext cx="1784330" cy="3879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TITLE_2_1_1_2">
    <p:bg>
      <p:bgPr>
        <a:solidFill>
          <a:srgbClr val="000000"/>
        </a:solidFill>
      </p:bgPr>
    </p:bg>
    <p:spTree>
      <p:nvGrpSpPr>
        <p:cNvPr id="62" name="Shape 62"/>
        <p:cNvGrpSpPr/>
        <p:nvPr/>
      </p:nvGrpSpPr>
      <p:grpSpPr>
        <a:xfrm>
          <a:off x="0" y="0"/>
          <a:ext cx="0" cy="0"/>
          <a:chOff x="0" y="0"/>
          <a:chExt cx="0" cy="0"/>
        </a:xfrm>
      </p:grpSpPr>
      <p:sp>
        <p:nvSpPr>
          <p:cNvPr id="63" name="Google Shape;63;p11"/>
          <p:cNvSpPr txBox="1"/>
          <p:nvPr>
            <p:ph type="title"/>
          </p:nvPr>
        </p:nvSpPr>
        <p:spPr>
          <a:xfrm>
            <a:off x="818267" y="952367"/>
            <a:ext cx="11004300" cy="418800"/>
          </a:xfrm>
          <a:prstGeom prst="rect">
            <a:avLst/>
          </a:prstGeom>
          <a:noFill/>
          <a:ln>
            <a:noFill/>
          </a:ln>
        </p:spPr>
        <p:txBody>
          <a:bodyPr anchorCtr="0" anchor="b" bIns="60925" lIns="60925" spcFirstLastPara="1" rIns="60925" wrap="square" tIns="60925">
            <a:noAutofit/>
          </a:bodyPr>
          <a:lstStyle>
            <a:lvl1pPr lvl="0" algn="l">
              <a:lnSpc>
                <a:spcPct val="90000"/>
              </a:lnSpc>
              <a:spcBef>
                <a:spcPts val="0"/>
              </a:spcBef>
              <a:spcAft>
                <a:spcPts val="0"/>
              </a:spcAft>
              <a:buClr>
                <a:schemeClr val="lt1"/>
              </a:buClr>
              <a:buSzPts val="2700"/>
              <a:buNone/>
              <a:defRPr sz="2700">
                <a:solidFill>
                  <a:schemeClr val="lt1"/>
                </a:solidFill>
              </a:defRPr>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64" name="Google Shape;64;p11"/>
          <p:cNvSpPr txBox="1"/>
          <p:nvPr>
            <p:ph idx="1" type="body"/>
          </p:nvPr>
        </p:nvSpPr>
        <p:spPr>
          <a:xfrm>
            <a:off x="870267" y="1536650"/>
            <a:ext cx="3550500" cy="4555200"/>
          </a:xfrm>
          <a:prstGeom prst="rect">
            <a:avLst/>
          </a:prstGeom>
          <a:noFill/>
          <a:ln>
            <a:noFill/>
          </a:ln>
        </p:spPr>
        <p:txBody>
          <a:bodyPr anchorCtr="0" anchor="t" bIns="121875" lIns="121875" spcFirstLastPara="1" rIns="121875" wrap="square" tIns="121875">
            <a:noAutofit/>
          </a:bodyPr>
          <a:lstStyle>
            <a:lvl1pPr indent="-228600" lvl="0" marL="457200" algn="l">
              <a:lnSpc>
                <a:spcPct val="100000"/>
              </a:lnSpc>
              <a:spcBef>
                <a:spcPts val="0"/>
              </a:spcBef>
              <a:spcAft>
                <a:spcPts val="0"/>
              </a:spcAft>
              <a:buSzPts val="2000"/>
              <a:buNone/>
              <a:defRPr sz="2000"/>
            </a:lvl1pPr>
            <a:lvl2pPr indent="-228600" lvl="1" marL="914400" algn="l">
              <a:lnSpc>
                <a:spcPct val="100000"/>
              </a:lnSpc>
              <a:spcBef>
                <a:spcPts val="0"/>
              </a:spcBef>
              <a:spcAft>
                <a:spcPts val="0"/>
              </a:spcAft>
              <a:buSzPts val="2000"/>
              <a:buNone/>
              <a:defRPr sz="2000"/>
            </a:lvl2pPr>
            <a:lvl3pPr indent="-228600" lvl="2" marL="1371600" algn="l">
              <a:lnSpc>
                <a:spcPct val="100000"/>
              </a:lnSpc>
              <a:spcBef>
                <a:spcPts val="0"/>
              </a:spcBef>
              <a:spcAft>
                <a:spcPts val="0"/>
              </a:spcAft>
              <a:buSzPts val="2000"/>
              <a:buNone/>
              <a:defRPr sz="2000"/>
            </a:lvl3pPr>
            <a:lvl4pPr indent="-228600" lvl="3" marL="1828800" algn="l">
              <a:lnSpc>
                <a:spcPct val="100000"/>
              </a:lnSpc>
              <a:spcBef>
                <a:spcPts val="0"/>
              </a:spcBef>
              <a:spcAft>
                <a:spcPts val="0"/>
              </a:spcAft>
              <a:buSzPts val="2000"/>
              <a:buNone/>
              <a:defRPr sz="2000"/>
            </a:lvl4pPr>
            <a:lvl5pPr indent="-228600" lvl="4" marL="2286000" algn="l">
              <a:lnSpc>
                <a:spcPct val="100000"/>
              </a:lnSpc>
              <a:spcBef>
                <a:spcPts val="0"/>
              </a:spcBef>
              <a:spcAft>
                <a:spcPts val="0"/>
              </a:spcAft>
              <a:buSzPts val="2000"/>
              <a:buNone/>
              <a:defRPr sz="2000"/>
            </a:lvl5pPr>
            <a:lvl6pPr indent="-355600" lvl="5" marL="2743200" algn="l">
              <a:lnSpc>
                <a:spcPct val="100000"/>
              </a:lnSpc>
              <a:spcBef>
                <a:spcPts val="0"/>
              </a:spcBef>
              <a:spcAft>
                <a:spcPts val="0"/>
              </a:spcAft>
              <a:buSzPts val="2000"/>
              <a:buChar char="•"/>
              <a:defRPr sz="2000"/>
            </a:lvl6pPr>
            <a:lvl7pPr indent="-355600" lvl="6" marL="3200400" algn="l">
              <a:lnSpc>
                <a:spcPct val="100000"/>
              </a:lnSpc>
              <a:spcBef>
                <a:spcPts val="0"/>
              </a:spcBef>
              <a:spcAft>
                <a:spcPts val="0"/>
              </a:spcAft>
              <a:buSzPts val="2000"/>
              <a:buChar char="•"/>
              <a:defRPr sz="2000"/>
            </a:lvl7pPr>
            <a:lvl8pPr indent="-355600" lvl="7" marL="3657600" algn="l">
              <a:lnSpc>
                <a:spcPct val="100000"/>
              </a:lnSpc>
              <a:spcBef>
                <a:spcPts val="0"/>
              </a:spcBef>
              <a:spcAft>
                <a:spcPts val="0"/>
              </a:spcAft>
              <a:buSzPts val="2000"/>
              <a:buChar char="•"/>
              <a:defRPr sz="2000"/>
            </a:lvl8pPr>
            <a:lvl9pPr indent="-355600" lvl="8" marL="4114800" algn="l">
              <a:lnSpc>
                <a:spcPct val="100000"/>
              </a:lnSpc>
              <a:spcBef>
                <a:spcPts val="0"/>
              </a:spcBef>
              <a:spcAft>
                <a:spcPts val="0"/>
              </a:spcAft>
              <a:buSzPts val="2000"/>
              <a:buChar char="•"/>
              <a:defRPr sz="2000"/>
            </a:lvl9pPr>
          </a:lstStyle>
          <a:p/>
        </p:txBody>
      </p:sp>
      <p:sp>
        <p:nvSpPr>
          <p:cNvPr id="65" name="Google Shape;65;p11"/>
          <p:cNvSpPr txBox="1"/>
          <p:nvPr>
            <p:ph idx="2" type="body"/>
          </p:nvPr>
        </p:nvSpPr>
        <p:spPr>
          <a:xfrm>
            <a:off x="4549145" y="1536650"/>
            <a:ext cx="3550500" cy="4555200"/>
          </a:xfrm>
          <a:prstGeom prst="rect">
            <a:avLst/>
          </a:prstGeom>
          <a:noFill/>
          <a:ln>
            <a:noFill/>
          </a:ln>
        </p:spPr>
        <p:txBody>
          <a:bodyPr anchorCtr="0" anchor="t" bIns="121875" lIns="121875" spcFirstLastPara="1" rIns="121875" wrap="square" tIns="121875">
            <a:noAutofit/>
          </a:bodyPr>
          <a:lstStyle>
            <a:lvl1pPr indent="-228600" lvl="0" marL="457200" algn="l">
              <a:lnSpc>
                <a:spcPct val="100000"/>
              </a:lnSpc>
              <a:spcBef>
                <a:spcPts val="0"/>
              </a:spcBef>
              <a:spcAft>
                <a:spcPts val="0"/>
              </a:spcAft>
              <a:buSzPts val="2000"/>
              <a:buNone/>
              <a:defRPr sz="2000"/>
            </a:lvl1pPr>
            <a:lvl2pPr indent="-228600" lvl="1" marL="914400" algn="l">
              <a:lnSpc>
                <a:spcPct val="100000"/>
              </a:lnSpc>
              <a:spcBef>
                <a:spcPts val="0"/>
              </a:spcBef>
              <a:spcAft>
                <a:spcPts val="0"/>
              </a:spcAft>
              <a:buSzPts val="2000"/>
              <a:buNone/>
              <a:defRPr sz="2000"/>
            </a:lvl2pPr>
            <a:lvl3pPr indent="-228600" lvl="2" marL="1371600" algn="l">
              <a:lnSpc>
                <a:spcPct val="100000"/>
              </a:lnSpc>
              <a:spcBef>
                <a:spcPts val="0"/>
              </a:spcBef>
              <a:spcAft>
                <a:spcPts val="0"/>
              </a:spcAft>
              <a:buSzPts val="2000"/>
              <a:buNone/>
              <a:defRPr sz="2000"/>
            </a:lvl3pPr>
            <a:lvl4pPr indent="-228600" lvl="3" marL="1828800" algn="l">
              <a:lnSpc>
                <a:spcPct val="100000"/>
              </a:lnSpc>
              <a:spcBef>
                <a:spcPts val="0"/>
              </a:spcBef>
              <a:spcAft>
                <a:spcPts val="0"/>
              </a:spcAft>
              <a:buSzPts val="2000"/>
              <a:buNone/>
              <a:defRPr sz="2000"/>
            </a:lvl4pPr>
            <a:lvl5pPr indent="-228600" lvl="4" marL="2286000" algn="l">
              <a:lnSpc>
                <a:spcPct val="100000"/>
              </a:lnSpc>
              <a:spcBef>
                <a:spcPts val="0"/>
              </a:spcBef>
              <a:spcAft>
                <a:spcPts val="0"/>
              </a:spcAft>
              <a:buSzPts val="2000"/>
              <a:buNone/>
              <a:defRPr sz="2000"/>
            </a:lvl5pPr>
            <a:lvl6pPr indent="-355600" lvl="5" marL="2743200" algn="l">
              <a:lnSpc>
                <a:spcPct val="100000"/>
              </a:lnSpc>
              <a:spcBef>
                <a:spcPts val="0"/>
              </a:spcBef>
              <a:spcAft>
                <a:spcPts val="0"/>
              </a:spcAft>
              <a:buSzPts val="2000"/>
              <a:buChar char="•"/>
              <a:defRPr sz="2000"/>
            </a:lvl6pPr>
            <a:lvl7pPr indent="-355600" lvl="6" marL="3200400" algn="l">
              <a:lnSpc>
                <a:spcPct val="100000"/>
              </a:lnSpc>
              <a:spcBef>
                <a:spcPts val="0"/>
              </a:spcBef>
              <a:spcAft>
                <a:spcPts val="0"/>
              </a:spcAft>
              <a:buSzPts val="2000"/>
              <a:buChar char="•"/>
              <a:defRPr sz="2000"/>
            </a:lvl7pPr>
            <a:lvl8pPr indent="-355600" lvl="7" marL="3657600" algn="l">
              <a:lnSpc>
                <a:spcPct val="100000"/>
              </a:lnSpc>
              <a:spcBef>
                <a:spcPts val="0"/>
              </a:spcBef>
              <a:spcAft>
                <a:spcPts val="0"/>
              </a:spcAft>
              <a:buSzPts val="2000"/>
              <a:buChar char="•"/>
              <a:defRPr sz="2000"/>
            </a:lvl8pPr>
            <a:lvl9pPr indent="-355600" lvl="8" marL="4114800" algn="l">
              <a:lnSpc>
                <a:spcPct val="100000"/>
              </a:lnSpc>
              <a:spcBef>
                <a:spcPts val="0"/>
              </a:spcBef>
              <a:spcAft>
                <a:spcPts val="0"/>
              </a:spcAft>
              <a:buSzPts val="2000"/>
              <a:buChar char="•"/>
              <a:defRPr sz="2000"/>
            </a:lvl9pPr>
          </a:lstStyle>
          <a:p/>
        </p:txBody>
      </p:sp>
      <p:sp>
        <p:nvSpPr>
          <p:cNvPr id="66" name="Google Shape;66;p11"/>
          <p:cNvSpPr txBox="1"/>
          <p:nvPr>
            <p:ph idx="3" type="body"/>
          </p:nvPr>
        </p:nvSpPr>
        <p:spPr>
          <a:xfrm>
            <a:off x="8272447" y="1518867"/>
            <a:ext cx="3550500" cy="4555200"/>
          </a:xfrm>
          <a:prstGeom prst="rect">
            <a:avLst/>
          </a:prstGeom>
          <a:noFill/>
          <a:ln>
            <a:noFill/>
          </a:ln>
        </p:spPr>
        <p:txBody>
          <a:bodyPr anchorCtr="0" anchor="t" bIns="121875" lIns="121875" spcFirstLastPara="1" rIns="121875" wrap="square" tIns="121875">
            <a:noAutofit/>
          </a:bodyPr>
          <a:lstStyle>
            <a:lvl1pPr indent="-228600" lvl="0" marL="457200" algn="l">
              <a:lnSpc>
                <a:spcPct val="100000"/>
              </a:lnSpc>
              <a:spcBef>
                <a:spcPts val="0"/>
              </a:spcBef>
              <a:spcAft>
                <a:spcPts val="0"/>
              </a:spcAft>
              <a:buSzPts val="2000"/>
              <a:buNone/>
              <a:defRPr sz="2000"/>
            </a:lvl1pPr>
            <a:lvl2pPr indent="-228600" lvl="1" marL="914400" algn="l">
              <a:lnSpc>
                <a:spcPct val="100000"/>
              </a:lnSpc>
              <a:spcBef>
                <a:spcPts val="0"/>
              </a:spcBef>
              <a:spcAft>
                <a:spcPts val="0"/>
              </a:spcAft>
              <a:buSzPts val="2000"/>
              <a:buNone/>
              <a:defRPr sz="2000"/>
            </a:lvl2pPr>
            <a:lvl3pPr indent="-228600" lvl="2" marL="1371600" algn="l">
              <a:lnSpc>
                <a:spcPct val="100000"/>
              </a:lnSpc>
              <a:spcBef>
                <a:spcPts val="0"/>
              </a:spcBef>
              <a:spcAft>
                <a:spcPts val="0"/>
              </a:spcAft>
              <a:buSzPts val="2000"/>
              <a:buNone/>
              <a:defRPr sz="2000"/>
            </a:lvl3pPr>
            <a:lvl4pPr indent="-228600" lvl="3" marL="1828800" algn="l">
              <a:lnSpc>
                <a:spcPct val="100000"/>
              </a:lnSpc>
              <a:spcBef>
                <a:spcPts val="0"/>
              </a:spcBef>
              <a:spcAft>
                <a:spcPts val="0"/>
              </a:spcAft>
              <a:buSzPts val="2000"/>
              <a:buNone/>
              <a:defRPr sz="2000"/>
            </a:lvl4pPr>
            <a:lvl5pPr indent="-228600" lvl="4" marL="2286000" algn="l">
              <a:lnSpc>
                <a:spcPct val="100000"/>
              </a:lnSpc>
              <a:spcBef>
                <a:spcPts val="0"/>
              </a:spcBef>
              <a:spcAft>
                <a:spcPts val="0"/>
              </a:spcAft>
              <a:buSzPts val="2000"/>
              <a:buNone/>
              <a:defRPr sz="2000"/>
            </a:lvl5pPr>
            <a:lvl6pPr indent="-355600" lvl="5" marL="2743200" algn="l">
              <a:lnSpc>
                <a:spcPct val="100000"/>
              </a:lnSpc>
              <a:spcBef>
                <a:spcPts val="0"/>
              </a:spcBef>
              <a:spcAft>
                <a:spcPts val="0"/>
              </a:spcAft>
              <a:buSzPts val="2000"/>
              <a:buChar char="•"/>
              <a:defRPr sz="2000"/>
            </a:lvl6pPr>
            <a:lvl7pPr indent="-355600" lvl="6" marL="3200400" algn="l">
              <a:lnSpc>
                <a:spcPct val="100000"/>
              </a:lnSpc>
              <a:spcBef>
                <a:spcPts val="0"/>
              </a:spcBef>
              <a:spcAft>
                <a:spcPts val="0"/>
              </a:spcAft>
              <a:buSzPts val="2000"/>
              <a:buChar char="•"/>
              <a:defRPr sz="2000"/>
            </a:lvl7pPr>
            <a:lvl8pPr indent="-355600" lvl="7" marL="3657600" algn="l">
              <a:lnSpc>
                <a:spcPct val="100000"/>
              </a:lnSpc>
              <a:spcBef>
                <a:spcPts val="0"/>
              </a:spcBef>
              <a:spcAft>
                <a:spcPts val="0"/>
              </a:spcAft>
              <a:buSzPts val="2000"/>
              <a:buChar char="•"/>
              <a:defRPr sz="2000"/>
            </a:lvl8pPr>
            <a:lvl9pPr indent="-355600" lvl="8" marL="4114800" algn="l">
              <a:lnSpc>
                <a:spcPct val="100000"/>
              </a:lnSpc>
              <a:spcBef>
                <a:spcPts val="0"/>
              </a:spcBef>
              <a:spcAft>
                <a:spcPts val="0"/>
              </a:spcAft>
              <a:buSzPts val="2000"/>
              <a:buChar char="•"/>
              <a:defRPr sz="2000"/>
            </a:lvl9pPr>
          </a:lstStyle>
          <a:p/>
        </p:txBody>
      </p:sp>
      <p:sp>
        <p:nvSpPr>
          <p:cNvPr id="67" name="Google Shape;67;p11"/>
          <p:cNvSpPr/>
          <p:nvPr/>
        </p:nvSpPr>
        <p:spPr>
          <a:xfrm flipH="1">
            <a:off x="510500" y="508467"/>
            <a:ext cx="11783100" cy="152100"/>
          </a:xfrm>
          <a:prstGeom prst="rect">
            <a:avLst/>
          </a:prstGeom>
          <a:gradFill>
            <a:gsLst>
              <a:gs pos="0">
                <a:schemeClr val="accent1"/>
              </a:gs>
              <a:gs pos="100000">
                <a:schemeClr val="accent2"/>
              </a:gs>
            </a:gsLst>
            <a:lin ang="0"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8" name="Google Shape;68;p11"/>
          <p:cNvSpPr/>
          <p:nvPr/>
        </p:nvSpPr>
        <p:spPr>
          <a:xfrm rot="5400000">
            <a:off x="153967" y="864867"/>
            <a:ext cx="864900" cy="152100"/>
          </a:xfrm>
          <a:prstGeom prst="rect">
            <a:avLst/>
          </a:prstGeom>
          <a:solidFill>
            <a:srgbClr val="E80A89"/>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9" name="Google Shape;69;p11"/>
          <p:cNvSpPr/>
          <p:nvPr/>
        </p:nvSpPr>
        <p:spPr>
          <a:xfrm>
            <a:off x="-101600" y="1221267"/>
            <a:ext cx="764100" cy="152100"/>
          </a:xfrm>
          <a:prstGeom prst="rect">
            <a:avLst/>
          </a:prstGeom>
          <a:solidFill>
            <a:srgbClr val="E80A89"/>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0" name="Google Shape;70;p11"/>
          <p:cNvSpPr txBox="1"/>
          <p:nvPr>
            <p:ph idx="12" type="sldNum"/>
          </p:nvPr>
        </p:nvSpPr>
        <p:spPr>
          <a:xfrm>
            <a:off x="11409045" y="6333134"/>
            <a:ext cx="731700" cy="524700"/>
          </a:xfrm>
          <a:prstGeom prst="rect">
            <a:avLst/>
          </a:prstGeom>
          <a:noFill/>
          <a:ln>
            <a:noFill/>
          </a:ln>
        </p:spPr>
        <p:txBody>
          <a:bodyPr anchorCtr="0" anchor="t" bIns="121900" lIns="121900" spcFirstLastPara="1" rIns="121900" wrap="square" tIns="121900">
            <a:noAutofit/>
          </a:bodyPr>
          <a:lstStyle>
            <a:lvl1pPr indent="0" lvl="0"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1">
  <p:cSld name="TITLE_2_1_1_2_1">
    <p:bg>
      <p:bgPr>
        <a:solidFill>
          <a:srgbClr val="000000"/>
        </a:solidFill>
      </p:bgPr>
    </p:bg>
    <p:spTree>
      <p:nvGrpSpPr>
        <p:cNvPr id="71" name="Shape 71"/>
        <p:cNvGrpSpPr/>
        <p:nvPr/>
      </p:nvGrpSpPr>
      <p:grpSpPr>
        <a:xfrm>
          <a:off x="0" y="0"/>
          <a:ext cx="0" cy="0"/>
          <a:chOff x="0" y="0"/>
          <a:chExt cx="0" cy="0"/>
        </a:xfrm>
      </p:grpSpPr>
      <p:sp>
        <p:nvSpPr>
          <p:cNvPr id="72" name="Google Shape;72;p12"/>
          <p:cNvSpPr txBox="1"/>
          <p:nvPr>
            <p:ph type="title"/>
          </p:nvPr>
        </p:nvSpPr>
        <p:spPr>
          <a:xfrm>
            <a:off x="818267" y="952367"/>
            <a:ext cx="11004300" cy="418800"/>
          </a:xfrm>
          <a:prstGeom prst="rect">
            <a:avLst/>
          </a:prstGeom>
          <a:noFill/>
          <a:ln>
            <a:noFill/>
          </a:ln>
        </p:spPr>
        <p:txBody>
          <a:bodyPr anchorCtr="0" anchor="b" bIns="60925" lIns="60925" spcFirstLastPara="1" rIns="60925" wrap="square" tIns="60925">
            <a:noAutofit/>
          </a:bodyPr>
          <a:lstStyle>
            <a:lvl1pPr lvl="0" algn="l">
              <a:lnSpc>
                <a:spcPct val="90000"/>
              </a:lnSpc>
              <a:spcBef>
                <a:spcPts val="0"/>
              </a:spcBef>
              <a:spcAft>
                <a:spcPts val="0"/>
              </a:spcAft>
              <a:buClr>
                <a:schemeClr val="lt1"/>
              </a:buClr>
              <a:buSzPts val="2700"/>
              <a:buNone/>
              <a:defRPr sz="2700">
                <a:solidFill>
                  <a:schemeClr val="lt1"/>
                </a:solidFill>
              </a:defRPr>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73" name="Google Shape;73;p12"/>
          <p:cNvSpPr/>
          <p:nvPr/>
        </p:nvSpPr>
        <p:spPr>
          <a:xfrm flipH="1">
            <a:off x="408900" y="508467"/>
            <a:ext cx="11783100" cy="152100"/>
          </a:xfrm>
          <a:prstGeom prst="rect">
            <a:avLst/>
          </a:prstGeom>
          <a:gradFill>
            <a:gsLst>
              <a:gs pos="0">
                <a:srgbClr val="27AAE1"/>
              </a:gs>
              <a:gs pos="100000">
                <a:srgbClr val="2B3990"/>
              </a:gs>
            </a:gsLst>
            <a:lin ang="0"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4" name="Google Shape;74;p12"/>
          <p:cNvSpPr/>
          <p:nvPr/>
        </p:nvSpPr>
        <p:spPr>
          <a:xfrm rot="5400000">
            <a:off x="52367" y="864867"/>
            <a:ext cx="864900" cy="152100"/>
          </a:xfrm>
          <a:prstGeom prst="rect">
            <a:avLst/>
          </a:prstGeom>
          <a:solidFill>
            <a:srgbClr val="29378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5" name="Google Shape;75;p12"/>
          <p:cNvSpPr/>
          <p:nvPr/>
        </p:nvSpPr>
        <p:spPr>
          <a:xfrm>
            <a:off x="-203200" y="1221267"/>
            <a:ext cx="764100" cy="152100"/>
          </a:xfrm>
          <a:prstGeom prst="rect">
            <a:avLst/>
          </a:prstGeom>
          <a:solidFill>
            <a:srgbClr val="29378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6" name="Google Shape;76;p12"/>
          <p:cNvSpPr txBox="1"/>
          <p:nvPr>
            <p:ph idx="1" type="body"/>
          </p:nvPr>
        </p:nvSpPr>
        <p:spPr>
          <a:xfrm>
            <a:off x="870267" y="1536650"/>
            <a:ext cx="3550500" cy="4555200"/>
          </a:xfrm>
          <a:prstGeom prst="rect">
            <a:avLst/>
          </a:prstGeom>
          <a:noFill/>
          <a:ln>
            <a:noFill/>
          </a:ln>
        </p:spPr>
        <p:txBody>
          <a:bodyPr anchorCtr="0" anchor="t" bIns="121875" lIns="121875" spcFirstLastPara="1" rIns="121875" wrap="square" tIns="121875">
            <a:noAutofit/>
          </a:bodyPr>
          <a:lstStyle>
            <a:lvl1pPr indent="-228600" lvl="0" marL="457200" algn="l">
              <a:lnSpc>
                <a:spcPct val="100000"/>
              </a:lnSpc>
              <a:spcBef>
                <a:spcPts val="0"/>
              </a:spcBef>
              <a:spcAft>
                <a:spcPts val="0"/>
              </a:spcAft>
              <a:buSzPts val="2000"/>
              <a:buNone/>
              <a:defRPr sz="2000"/>
            </a:lvl1pPr>
            <a:lvl2pPr indent="-228600" lvl="1" marL="914400" algn="l">
              <a:lnSpc>
                <a:spcPct val="100000"/>
              </a:lnSpc>
              <a:spcBef>
                <a:spcPts val="0"/>
              </a:spcBef>
              <a:spcAft>
                <a:spcPts val="0"/>
              </a:spcAft>
              <a:buSzPts val="2000"/>
              <a:buNone/>
              <a:defRPr sz="2000"/>
            </a:lvl2pPr>
            <a:lvl3pPr indent="-228600" lvl="2" marL="1371600" algn="l">
              <a:lnSpc>
                <a:spcPct val="100000"/>
              </a:lnSpc>
              <a:spcBef>
                <a:spcPts val="0"/>
              </a:spcBef>
              <a:spcAft>
                <a:spcPts val="0"/>
              </a:spcAft>
              <a:buSzPts val="2000"/>
              <a:buNone/>
              <a:defRPr sz="2000"/>
            </a:lvl3pPr>
            <a:lvl4pPr indent="-228600" lvl="3" marL="1828800" algn="l">
              <a:lnSpc>
                <a:spcPct val="100000"/>
              </a:lnSpc>
              <a:spcBef>
                <a:spcPts val="0"/>
              </a:spcBef>
              <a:spcAft>
                <a:spcPts val="0"/>
              </a:spcAft>
              <a:buSzPts val="2000"/>
              <a:buNone/>
              <a:defRPr sz="2000"/>
            </a:lvl4pPr>
            <a:lvl5pPr indent="-228600" lvl="4" marL="2286000" algn="l">
              <a:lnSpc>
                <a:spcPct val="100000"/>
              </a:lnSpc>
              <a:spcBef>
                <a:spcPts val="0"/>
              </a:spcBef>
              <a:spcAft>
                <a:spcPts val="0"/>
              </a:spcAft>
              <a:buSzPts val="2000"/>
              <a:buNone/>
              <a:defRPr sz="2000"/>
            </a:lvl5pPr>
            <a:lvl6pPr indent="-355600" lvl="5" marL="2743200" algn="l">
              <a:lnSpc>
                <a:spcPct val="100000"/>
              </a:lnSpc>
              <a:spcBef>
                <a:spcPts val="0"/>
              </a:spcBef>
              <a:spcAft>
                <a:spcPts val="0"/>
              </a:spcAft>
              <a:buSzPts val="2000"/>
              <a:buChar char="•"/>
              <a:defRPr sz="2000"/>
            </a:lvl6pPr>
            <a:lvl7pPr indent="-355600" lvl="6" marL="3200400" algn="l">
              <a:lnSpc>
                <a:spcPct val="100000"/>
              </a:lnSpc>
              <a:spcBef>
                <a:spcPts val="0"/>
              </a:spcBef>
              <a:spcAft>
                <a:spcPts val="0"/>
              </a:spcAft>
              <a:buSzPts val="2000"/>
              <a:buChar char="•"/>
              <a:defRPr sz="2000"/>
            </a:lvl7pPr>
            <a:lvl8pPr indent="-355600" lvl="7" marL="3657600" algn="l">
              <a:lnSpc>
                <a:spcPct val="100000"/>
              </a:lnSpc>
              <a:spcBef>
                <a:spcPts val="0"/>
              </a:spcBef>
              <a:spcAft>
                <a:spcPts val="0"/>
              </a:spcAft>
              <a:buSzPts val="2000"/>
              <a:buChar char="•"/>
              <a:defRPr sz="2000"/>
            </a:lvl8pPr>
            <a:lvl9pPr indent="-355600" lvl="8" marL="4114800" algn="l">
              <a:lnSpc>
                <a:spcPct val="100000"/>
              </a:lnSpc>
              <a:spcBef>
                <a:spcPts val="0"/>
              </a:spcBef>
              <a:spcAft>
                <a:spcPts val="0"/>
              </a:spcAft>
              <a:buSzPts val="2000"/>
              <a:buChar char="•"/>
              <a:defRPr sz="2000"/>
            </a:lvl9pPr>
          </a:lstStyle>
          <a:p/>
        </p:txBody>
      </p:sp>
      <p:sp>
        <p:nvSpPr>
          <p:cNvPr id="77" name="Google Shape;77;p12"/>
          <p:cNvSpPr txBox="1"/>
          <p:nvPr>
            <p:ph idx="2" type="body"/>
          </p:nvPr>
        </p:nvSpPr>
        <p:spPr>
          <a:xfrm>
            <a:off x="4549145" y="1536650"/>
            <a:ext cx="3550500" cy="4555200"/>
          </a:xfrm>
          <a:prstGeom prst="rect">
            <a:avLst/>
          </a:prstGeom>
          <a:noFill/>
          <a:ln>
            <a:noFill/>
          </a:ln>
        </p:spPr>
        <p:txBody>
          <a:bodyPr anchorCtr="0" anchor="t" bIns="121875" lIns="121875" spcFirstLastPara="1" rIns="121875" wrap="square" tIns="121875">
            <a:noAutofit/>
          </a:bodyPr>
          <a:lstStyle>
            <a:lvl1pPr indent="-228600" lvl="0" marL="457200" algn="l">
              <a:lnSpc>
                <a:spcPct val="100000"/>
              </a:lnSpc>
              <a:spcBef>
                <a:spcPts val="0"/>
              </a:spcBef>
              <a:spcAft>
                <a:spcPts val="0"/>
              </a:spcAft>
              <a:buSzPts val="2000"/>
              <a:buNone/>
              <a:defRPr sz="2000"/>
            </a:lvl1pPr>
            <a:lvl2pPr indent="-228600" lvl="1" marL="914400" algn="l">
              <a:lnSpc>
                <a:spcPct val="100000"/>
              </a:lnSpc>
              <a:spcBef>
                <a:spcPts val="0"/>
              </a:spcBef>
              <a:spcAft>
                <a:spcPts val="0"/>
              </a:spcAft>
              <a:buSzPts val="2000"/>
              <a:buNone/>
              <a:defRPr sz="2000"/>
            </a:lvl2pPr>
            <a:lvl3pPr indent="-228600" lvl="2" marL="1371600" algn="l">
              <a:lnSpc>
                <a:spcPct val="100000"/>
              </a:lnSpc>
              <a:spcBef>
                <a:spcPts val="0"/>
              </a:spcBef>
              <a:spcAft>
                <a:spcPts val="0"/>
              </a:spcAft>
              <a:buSzPts val="2000"/>
              <a:buNone/>
              <a:defRPr sz="2000"/>
            </a:lvl3pPr>
            <a:lvl4pPr indent="-228600" lvl="3" marL="1828800" algn="l">
              <a:lnSpc>
                <a:spcPct val="100000"/>
              </a:lnSpc>
              <a:spcBef>
                <a:spcPts val="0"/>
              </a:spcBef>
              <a:spcAft>
                <a:spcPts val="0"/>
              </a:spcAft>
              <a:buSzPts val="2000"/>
              <a:buNone/>
              <a:defRPr sz="2000"/>
            </a:lvl4pPr>
            <a:lvl5pPr indent="-228600" lvl="4" marL="2286000" algn="l">
              <a:lnSpc>
                <a:spcPct val="100000"/>
              </a:lnSpc>
              <a:spcBef>
                <a:spcPts val="0"/>
              </a:spcBef>
              <a:spcAft>
                <a:spcPts val="0"/>
              </a:spcAft>
              <a:buSzPts val="2000"/>
              <a:buNone/>
              <a:defRPr sz="2000"/>
            </a:lvl5pPr>
            <a:lvl6pPr indent="-355600" lvl="5" marL="2743200" algn="l">
              <a:lnSpc>
                <a:spcPct val="100000"/>
              </a:lnSpc>
              <a:spcBef>
                <a:spcPts val="0"/>
              </a:spcBef>
              <a:spcAft>
                <a:spcPts val="0"/>
              </a:spcAft>
              <a:buSzPts val="2000"/>
              <a:buChar char="•"/>
              <a:defRPr sz="2000"/>
            </a:lvl6pPr>
            <a:lvl7pPr indent="-355600" lvl="6" marL="3200400" algn="l">
              <a:lnSpc>
                <a:spcPct val="100000"/>
              </a:lnSpc>
              <a:spcBef>
                <a:spcPts val="0"/>
              </a:spcBef>
              <a:spcAft>
                <a:spcPts val="0"/>
              </a:spcAft>
              <a:buSzPts val="2000"/>
              <a:buChar char="•"/>
              <a:defRPr sz="2000"/>
            </a:lvl7pPr>
            <a:lvl8pPr indent="-355600" lvl="7" marL="3657600" algn="l">
              <a:lnSpc>
                <a:spcPct val="100000"/>
              </a:lnSpc>
              <a:spcBef>
                <a:spcPts val="0"/>
              </a:spcBef>
              <a:spcAft>
                <a:spcPts val="0"/>
              </a:spcAft>
              <a:buSzPts val="2000"/>
              <a:buChar char="•"/>
              <a:defRPr sz="2000"/>
            </a:lvl8pPr>
            <a:lvl9pPr indent="-355600" lvl="8" marL="4114800" algn="l">
              <a:lnSpc>
                <a:spcPct val="100000"/>
              </a:lnSpc>
              <a:spcBef>
                <a:spcPts val="0"/>
              </a:spcBef>
              <a:spcAft>
                <a:spcPts val="0"/>
              </a:spcAft>
              <a:buSzPts val="2000"/>
              <a:buChar char="•"/>
              <a:defRPr sz="2000"/>
            </a:lvl9pPr>
          </a:lstStyle>
          <a:p/>
        </p:txBody>
      </p:sp>
      <p:sp>
        <p:nvSpPr>
          <p:cNvPr id="78" name="Google Shape;78;p12"/>
          <p:cNvSpPr txBox="1"/>
          <p:nvPr>
            <p:ph idx="3" type="body"/>
          </p:nvPr>
        </p:nvSpPr>
        <p:spPr>
          <a:xfrm>
            <a:off x="8272447" y="1518867"/>
            <a:ext cx="3550500" cy="4555200"/>
          </a:xfrm>
          <a:prstGeom prst="rect">
            <a:avLst/>
          </a:prstGeom>
          <a:noFill/>
          <a:ln>
            <a:noFill/>
          </a:ln>
        </p:spPr>
        <p:txBody>
          <a:bodyPr anchorCtr="0" anchor="t" bIns="121875" lIns="121875" spcFirstLastPara="1" rIns="121875" wrap="square" tIns="121875">
            <a:noAutofit/>
          </a:bodyPr>
          <a:lstStyle>
            <a:lvl1pPr indent="-228600" lvl="0" marL="457200" algn="l">
              <a:lnSpc>
                <a:spcPct val="100000"/>
              </a:lnSpc>
              <a:spcBef>
                <a:spcPts val="0"/>
              </a:spcBef>
              <a:spcAft>
                <a:spcPts val="0"/>
              </a:spcAft>
              <a:buSzPts val="2000"/>
              <a:buNone/>
              <a:defRPr sz="2000"/>
            </a:lvl1pPr>
            <a:lvl2pPr indent="-228600" lvl="1" marL="914400" algn="l">
              <a:lnSpc>
                <a:spcPct val="100000"/>
              </a:lnSpc>
              <a:spcBef>
                <a:spcPts val="0"/>
              </a:spcBef>
              <a:spcAft>
                <a:spcPts val="0"/>
              </a:spcAft>
              <a:buSzPts val="2000"/>
              <a:buNone/>
              <a:defRPr sz="2000"/>
            </a:lvl2pPr>
            <a:lvl3pPr indent="-228600" lvl="2" marL="1371600" algn="l">
              <a:lnSpc>
                <a:spcPct val="100000"/>
              </a:lnSpc>
              <a:spcBef>
                <a:spcPts val="0"/>
              </a:spcBef>
              <a:spcAft>
                <a:spcPts val="0"/>
              </a:spcAft>
              <a:buSzPts val="2000"/>
              <a:buNone/>
              <a:defRPr sz="2000"/>
            </a:lvl3pPr>
            <a:lvl4pPr indent="-228600" lvl="3" marL="1828800" algn="l">
              <a:lnSpc>
                <a:spcPct val="100000"/>
              </a:lnSpc>
              <a:spcBef>
                <a:spcPts val="0"/>
              </a:spcBef>
              <a:spcAft>
                <a:spcPts val="0"/>
              </a:spcAft>
              <a:buSzPts val="2000"/>
              <a:buNone/>
              <a:defRPr sz="2000"/>
            </a:lvl4pPr>
            <a:lvl5pPr indent="-228600" lvl="4" marL="2286000" algn="l">
              <a:lnSpc>
                <a:spcPct val="100000"/>
              </a:lnSpc>
              <a:spcBef>
                <a:spcPts val="0"/>
              </a:spcBef>
              <a:spcAft>
                <a:spcPts val="0"/>
              </a:spcAft>
              <a:buSzPts val="2000"/>
              <a:buNone/>
              <a:defRPr sz="2000"/>
            </a:lvl5pPr>
            <a:lvl6pPr indent="-355600" lvl="5" marL="2743200" algn="l">
              <a:lnSpc>
                <a:spcPct val="100000"/>
              </a:lnSpc>
              <a:spcBef>
                <a:spcPts val="0"/>
              </a:spcBef>
              <a:spcAft>
                <a:spcPts val="0"/>
              </a:spcAft>
              <a:buSzPts val="2000"/>
              <a:buChar char="•"/>
              <a:defRPr sz="2000"/>
            </a:lvl6pPr>
            <a:lvl7pPr indent="-355600" lvl="6" marL="3200400" algn="l">
              <a:lnSpc>
                <a:spcPct val="100000"/>
              </a:lnSpc>
              <a:spcBef>
                <a:spcPts val="0"/>
              </a:spcBef>
              <a:spcAft>
                <a:spcPts val="0"/>
              </a:spcAft>
              <a:buSzPts val="2000"/>
              <a:buChar char="•"/>
              <a:defRPr sz="2000"/>
            </a:lvl7pPr>
            <a:lvl8pPr indent="-355600" lvl="7" marL="3657600" algn="l">
              <a:lnSpc>
                <a:spcPct val="100000"/>
              </a:lnSpc>
              <a:spcBef>
                <a:spcPts val="0"/>
              </a:spcBef>
              <a:spcAft>
                <a:spcPts val="0"/>
              </a:spcAft>
              <a:buSzPts val="2000"/>
              <a:buChar char="•"/>
              <a:defRPr sz="2000"/>
            </a:lvl8pPr>
            <a:lvl9pPr indent="-355600" lvl="8" marL="4114800" algn="l">
              <a:lnSpc>
                <a:spcPct val="100000"/>
              </a:lnSpc>
              <a:spcBef>
                <a:spcPts val="0"/>
              </a:spcBef>
              <a:spcAft>
                <a:spcPts val="0"/>
              </a:spcAft>
              <a:buSzPts val="2000"/>
              <a:buChar char="•"/>
              <a:defRPr sz="2000"/>
            </a:lvl9pPr>
          </a:lstStyle>
          <a:p/>
        </p:txBody>
      </p:sp>
      <p:sp>
        <p:nvSpPr>
          <p:cNvPr id="79" name="Google Shape;79;p12"/>
          <p:cNvSpPr txBox="1"/>
          <p:nvPr>
            <p:ph idx="12" type="sldNum"/>
          </p:nvPr>
        </p:nvSpPr>
        <p:spPr>
          <a:xfrm>
            <a:off x="11409045" y="6333134"/>
            <a:ext cx="731700" cy="524700"/>
          </a:xfrm>
          <a:prstGeom prst="rect">
            <a:avLst/>
          </a:prstGeom>
          <a:noFill/>
          <a:ln>
            <a:noFill/>
          </a:ln>
        </p:spPr>
        <p:txBody>
          <a:bodyPr anchorCtr="0" anchor="t" bIns="121900" lIns="121900" spcFirstLastPara="1" rIns="121900" wrap="square" tIns="121900">
            <a:noAutofit/>
          </a:bodyPr>
          <a:lstStyle>
            <a:lvl1pPr indent="0" lvl="0"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1 1">
  <p:cSld name="TITLE_2_1_1_2_1_1">
    <p:bg>
      <p:bgPr>
        <a:solidFill>
          <a:srgbClr val="000000"/>
        </a:solidFill>
      </p:bgPr>
    </p:bg>
    <p:spTree>
      <p:nvGrpSpPr>
        <p:cNvPr id="80" name="Shape 80"/>
        <p:cNvGrpSpPr/>
        <p:nvPr/>
      </p:nvGrpSpPr>
      <p:grpSpPr>
        <a:xfrm>
          <a:off x="0" y="0"/>
          <a:ext cx="0" cy="0"/>
          <a:chOff x="0" y="0"/>
          <a:chExt cx="0" cy="0"/>
        </a:xfrm>
      </p:grpSpPr>
      <p:sp>
        <p:nvSpPr>
          <p:cNvPr id="81" name="Google Shape;81;p13"/>
          <p:cNvSpPr txBox="1"/>
          <p:nvPr>
            <p:ph type="title"/>
          </p:nvPr>
        </p:nvSpPr>
        <p:spPr>
          <a:xfrm>
            <a:off x="818267" y="952367"/>
            <a:ext cx="11004300" cy="418800"/>
          </a:xfrm>
          <a:prstGeom prst="rect">
            <a:avLst/>
          </a:prstGeom>
          <a:noFill/>
          <a:ln>
            <a:noFill/>
          </a:ln>
        </p:spPr>
        <p:txBody>
          <a:bodyPr anchorCtr="0" anchor="b" bIns="60925" lIns="60925" spcFirstLastPara="1" rIns="60925" wrap="square" tIns="60925">
            <a:noAutofit/>
          </a:bodyPr>
          <a:lstStyle>
            <a:lvl1pPr lvl="0" algn="l">
              <a:lnSpc>
                <a:spcPct val="90000"/>
              </a:lnSpc>
              <a:spcBef>
                <a:spcPts val="0"/>
              </a:spcBef>
              <a:spcAft>
                <a:spcPts val="0"/>
              </a:spcAft>
              <a:buClr>
                <a:schemeClr val="lt1"/>
              </a:buClr>
              <a:buSzPts val="2700"/>
              <a:buNone/>
              <a:defRPr sz="2700">
                <a:solidFill>
                  <a:schemeClr val="lt1"/>
                </a:solidFill>
              </a:defRPr>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82" name="Google Shape;82;p13"/>
          <p:cNvSpPr/>
          <p:nvPr/>
        </p:nvSpPr>
        <p:spPr>
          <a:xfrm flipH="1">
            <a:off x="516669" y="596986"/>
            <a:ext cx="2958900" cy="116700"/>
          </a:xfrm>
          <a:prstGeom prst="rect">
            <a:avLst/>
          </a:prstGeom>
          <a:gradFill>
            <a:gsLst>
              <a:gs pos="0">
                <a:srgbClr val="25A8E1"/>
              </a:gs>
              <a:gs pos="100000">
                <a:srgbClr val="29378F"/>
              </a:gs>
            </a:gsLst>
            <a:lin ang="2698631"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3"/>
          <p:cNvSpPr/>
          <p:nvPr/>
        </p:nvSpPr>
        <p:spPr>
          <a:xfrm rot="5400000">
            <a:off x="126238" y="986982"/>
            <a:ext cx="896100" cy="116100"/>
          </a:xfrm>
          <a:prstGeom prst="rect">
            <a:avLst/>
          </a:prstGeom>
          <a:solidFill>
            <a:srgbClr val="29378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4" name="Google Shape;84;p13"/>
          <p:cNvSpPr/>
          <p:nvPr/>
        </p:nvSpPr>
        <p:spPr>
          <a:xfrm rot="5400000">
            <a:off x="3060667" y="298800"/>
            <a:ext cx="713700" cy="116100"/>
          </a:xfrm>
          <a:prstGeom prst="rect">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5" name="Google Shape;85;p13"/>
          <p:cNvSpPr txBox="1"/>
          <p:nvPr>
            <p:ph idx="1" type="body"/>
          </p:nvPr>
        </p:nvSpPr>
        <p:spPr>
          <a:xfrm>
            <a:off x="818267" y="1536633"/>
            <a:ext cx="5028000" cy="4555200"/>
          </a:xfrm>
          <a:prstGeom prst="rect">
            <a:avLst/>
          </a:prstGeom>
          <a:noFill/>
          <a:ln>
            <a:noFill/>
          </a:ln>
        </p:spPr>
        <p:txBody>
          <a:bodyPr anchorCtr="0" anchor="t" bIns="121875" lIns="121875" spcFirstLastPara="1" rIns="121875" wrap="square" tIns="121875">
            <a:noAutofit/>
          </a:bodyPr>
          <a:lstStyle>
            <a:lvl1pPr indent="-228600" lvl="0" marL="457200" algn="l">
              <a:lnSpc>
                <a:spcPct val="100000"/>
              </a:lnSpc>
              <a:spcBef>
                <a:spcPts val="0"/>
              </a:spcBef>
              <a:spcAft>
                <a:spcPts val="0"/>
              </a:spcAft>
              <a:buSzPts val="2000"/>
              <a:buNone/>
              <a:defRPr sz="2000"/>
            </a:lvl1pPr>
            <a:lvl2pPr indent="-228600" lvl="1" marL="914400" algn="l">
              <a:lnSpc>
                <a:spcPct val="100000"/>
              </a:lnSpc>
              <a:spcBef>
                <a:spcPts val="0"/>
              </a:spcBef>
              <a:spcAft>
                <a:spcPts val="0"/>
              </a:spcAft>
              <a:buSzPts val="2000"/>
              <a:buNone/>
              <a:defRPr sz="2000"/>
            </a:lvl2pPr>
            <a:lvl3pPr indent="-228600" lvl="2" marL="1371600" algn="l">
              <a:lnSpc>
                <a:spcPct val="100000"/>
              </a:lnSpc>
              <a:spcBef>
                <a:spcPts val="0"/>
              </a:spcBef>
              <a:spcAft>
                <a:spcPts val="0"/>
              </a:spcAft>
              <a:buSzPts val="2000"/>
              <a:buNone/>
              <a:defRPr sz="2000"/>
            </a:lvl3pPr>
            <a:lvl4pPr indent="-228600" lvl="3" marL="1828800" algn="l">
              <a:lnSpc>
                <a:spcPct val="100000"/>
              </a:lnSpc>
              <a:spcBef>
                <a:spcPts val="0"/>
              </a:spcBef>
              <a:spcAft>
                <a:spcPts val="0"/>
              </a:spcAft>
              <a:buSzPts val="2000"/>
              <a:buNone/>
              <a:defRPr sz="2000"/>
            </a:lvl4pPr>
            <a:lvl5pPr indent="-228600" lvl="4" marL="2286000" algn="l">
              <a:lnSpc>
                <a:spcPct val="100000"/>
              </a:lnSpc>
              <a:spcBef>
                <a:spcPts val="0"/>
              </a:spcBef>
              <a:spcAft>
                <a:spcPts val="0"/>
              </a:spcAft>
              <a:buSzPts val="2000"/>
              <a:buNone/>
              <a:defRPr sz="2000"/>
            </a:lvl5pPr>
            <a:lvl6pPr indent="-355600" lvl="5" marL="2743200" algn="l">
              <a:lnSpc>
                <a:spcPct val="100000"/>
              </a:lnSpc>
              <a:spcBef>
                <a:spcPts val="0"/>
              </a:spcBef>
              <a:spcAft>
                <a:spcPts val="0"/>
              </a:spcAft>
              <a:buSzPts val="2000"/>
              <a:buChar char="•"/>
              <a:defRPr sz="2000"/>
            </a:lvl6pPr>
            <a:lvl7pPr indent="-355600" lvl="6" marL="3200400" algn="l">
              <a:lnSpc>
                <a:spcPct val="100000"/>
              </a:lnSpc>
              <a:spcBef>
                <a:spcPts val="0"/>
              </a:spcBef>
              <a:spcAft>
                <a:spcPts val="0"/>
              </a:spcAft>
              <a:buSzPts val="2000"/>
              <a:buChar char="•"/>
              <a:defRPr sz="2000"/>
            </a:lvl7pPr>
            <a:lvl8pPr indent="-355600" lvl="7" marL="3657600" algn="l">
              <a:lnSpc>
                <a:spcPct val="100000"/>
              </a:lnSpc>
              <a:spcBef>
                <a:spcPts val="0"/>
              </a:spcBef>
              <a:spcAft>
                <a:spcPts val="0"/>
              </a:spcAft>
              <a:buSzPts val="2000"/>
              <a:buChar char="•"/>
              <a:defRPr sz="2000"/>
            </a:lvl8pPr>
            <a:lvl9pPr indent="-355600" lvl="8" marL="4114800" algn="l">
              <a:lnSpc>
                <a:spcPct val="100000"/>
              </a:lnSpc>
              <a:spcBef>
                <a:spcPts val="0"/>
              </a:spcBef>
              <a:spcAft>
                <a:spcPts val="0"/>
              </a:spcAft>
              <a:buSzPts val="2000"/>
              <a:buChar char="•"/>
              <a:defRPr sz="2000"/>
            </a:lvl9pPr>
          </a:lstStyle>
          <a:p/>
        </p:txBody>
      </p:sp>
      <p:sp>
        <p:nvSpPr>
          <p:cNvPr id="86" name="Google Shape;86;p13"/>
          <p:cNvSpPr txBox="1"/>
          <p:nvPr>
            <p:ph idx="2" type="body"/>
          </p:nvPr>
        </p:nvSpPr>
        <p:spPr>
          <a:xfrm>
            <a:off x="6581007" y="1518867"/>
            <a:ext cx="5028000" cy="4555200"/>
          </a:xfrm>
          <a:prstGeom prst="rect">
            <a:avLst/>
          </a:prstGeom>
          <a:noFill/>
          <a:ln>
            <a:noFill/>
          </a:ln>
        </p:spPr>
        <p:txBody>
          <a:bodyPr anchorCtr="0" anchor="t" bIns="121875" lIns="121875" spcFirstLastPara="1" rIns="121875" wrap="square" tIns="121875">
            <a:noAutofit/>
          </a:bodyPr>
          <a:lstStyle>
            <a:lvl1pPr indent="-228600" lvl="0" marL="457200" algn="l">
              <a:lnSpc>
                <a:spcPct val="100000"/>
              </a:lnSpc>
              <a:spcBef>
                <a:spcPts val="0"/>
              </a:spcBef>
              <a:spcAft>
                <a:spcPts val="0"/>
              </a:spcAft>
              <a:buSzPts val="2000"/>
              <a:buNone/>
              <a:defRPr sz="2000"/>
            </a:lvl1pPr>
            <a:lvl2pPr indent="-228600" lvl="1" marL="914400" algn="l">
              <a:lnSpc>
                <a:spcPct val="100000"/>
              </a:lnSpc>
              <a:spcBef>
                <a:spcPts val="0"/>
              </a:spcBef>
              <a:spcAft>
                <a:spcPts val="0"/>
              </a:spcAft>
              <a:buSzPts val="2000"/>
              <a:buNone/>
              <a:defRPr sz="2000"/>
            </a:lvl2pPr>
            <a:lvl3pPr indent="-228600" lvl="2" marL="1371600" algn="l">
              <a:lnSpc>
                <a:spcPct val="100000"/>
              </a:lnSpc>
              <a:spcBef>
                <a:spcPts val="0"/>
              </a:spcBef>
              <a:spcAft>
                <a:spcPts val="0"/>
              </a:spcAft>
              <a:buSzPts val="2000"/>
              <a:buNone/>
              <a:defRPr sz="2000"/>
            </a:lvl3pPr>
            <a:lvl4pPr indent="-228600" lvl="3" marL="1828800" algn="l">
              <a:lnSpc>
                <a:spcPct val="100000"/>
              </a:lnSpc>
              <a:spcBef>
                <a:spcPts val="0"/>
              </a:spcBef>
              <a:spcAft>
                <a:spcPts val="0"/>
              </a:spcAft>
              <a:buSzPts val="2000"/>
              <a:buNone/>
              <a:defRPr sz="2000"/>
            </a:lvl4pPr>
            <a:lvl5pPr indent="-228600" lvl="4" marL="2286000" algn="l">
              <a:lnSpc>
                <a:spcPct val="100000"/>
              </a:lnSpc>
              <a:spcBef>
                <a:spcPts val="0"/>
              </a:spcBef>
              <a:spcAft>
                <a:spcPts val="0"/>
              </a:spcAft>
              <a:buSzPts val="2000"/>
              <a:buNone/>
              <a:defRPr sz="2000"/>
            </a:lvl5pPr>
            <a:lvl6pPr indent="-355600" lvl="5" marL="2743200" algn="l">
              <a:lnSpc>
                <a:spcPct val="100000"/>
              </a:lnSpc>
              <a:spcBef>
                <a:spcPts val="0"/>
              </a:spcBef>
              <a:spcAft>
                <a:spcPts val="0"/>
              </a:spcAft>
              <a:buSzPts val="2000"/>
              <a:buChar char="•"/>
              <a:defRPr sz="2000"/>
            </a:lvl6pPr>
            <a:lvl7pPr indent="-355600" lvl="6" marL="3200400" algn="l">
              <a:lnSpc>
                <a:spcPct val="100000"/>
              </a:lnSpc>
              <a:spcBef>
                <a:spcPts val="0"/>
              </a:spcBef>
              <a:spcAft>
                <a:spcPts val="0"/>
              </a:spcAft>
              <a:buSzPts val="2000"/>
              <a:buChar char="•"/>
              <a:defRPr sz="2000"/>
            </a:lvl7pPr>
            <a:lvl8pPr indent="-355600" lvl="7" marL="3657600" algn="l">
              <a:lnSpc>
                <a:spcPct val="100000"/>
              </a:lnSpc>
              <a:spcBef>
                <a:spcPts val="0"/>
              </a:spcBef>
              <a:spcAft>
                <a:spcPts val="0"/>
              </a:spcAft>
              <a:buSzPts val="2000"/>
              <a:buChar char="•"/>
              <a:defRPr sz="2000"/>
            </a:lvl8pPr>
            <a:lvl9pPr indent="-355600" lvl="8" marL="4114800" algn="l">
              <a:lnSpc>
                <a:spcPct val="100000"/>
              </a:lnSpc>
              <a:spcBef>
                <a:spcPts val="0"/>
              </a:spcBef>
              <a:spcAft>
                <a:spcPts val="0"/>
              </a:spcAft>
              <a:buSzPts val="2000"/>
              <a:buChar char="•"/>
              <a:defRPr sz="2000"/>
            </a:lvl9pPr>
          </a:lstStyle>
          <a:p/>
        </p:txBody>
      </p:sp>
      <p:sp>
        <p:nvSpPr>
          <p:cNvPr id="87" name="Google Shape;87;p13"/>
          <p:cNvSpPr txBox="1"/>
          <p:nvPr>
            <p:ph idx="12" type="sldNum"/>
          </p:nvPr>
        </p:nvSpPr>
        <p:spPr>
          <a:xfrm>
            <a:off x="11409045" y="6333134"/>
            <a:ext cx="731700" cy="524700"/>
          </a:xfrm>
          <a:prstGeom prst="rect">
            <a:avLst/>
          </a:prstGeom>
          <a:noFill/>
          <a:ln>
            <a:noFill/>
          </a:ln>
        </p:spPr>
        <p:txBody>
          <a:bodyPr anchorCtr="0" anchor="t" bIns="121900" lIns="121900" spcFirstLastPara="1" rIns="121900" wrap="square" tIns="121900">
            <a:noAutofit/>
          </a:bodyPr>
          <a:lstStyle>
            <a:lvl1pPr indent="0" lvl="0"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low content slide 2">
  <p:cSld name="TITLE_2_1_1_1">
    <p:bg>
      <p:bgPr>
        <a:solidFill>
          <a:srgbClr val="000000"/>
        </a:solidFill>
      </p:bgPr>
    </p:bg>
    <p:spTree>
      <p:nvGrpSpPr>
        <p:cNvPr id="88" name="Shape 88"/>
        <p:cNvGrpSpPr/>
        <p:nvPr/>
      </p:nvGrpSpPr>
      <p:grpSpPr>
        <a:xfrm>
          <a:off x="0" y="0"/>
          <a:ext cx="0" cy="0"/>
          <a:chOff x="0" y="0"/>
          <a:chExt cx="0" cy="0"/>
        </a:xfrm>
      </p:grpSpPr>
      <p:sp>
        <p:nvSpPr>
          <p:cNvPr id="89" name="Google Shape;89;p14"/>
          <p:cNvSpPr txBox="1"/>
          <p:nvPr>
            <p:ph type="title"/>
          </p:nvPr>
        </p:nvSpPr>
        <p:spPr>
          <a:xfrm>
            <a:off x="818267" y="952367"/>
            <a:ext cx="11004300" cy="418800"/>
          </a:xfrm>
          <a:prstGeom prst="rect">
            <a:avLst/>
          </a:prstGeom>
          <a:noFill/>
          <a:ln>
            <a:noFill/>
          </a:ln>
        </p:spPr>
        <p:txBody>
          <a:bodyPr anchorCtr="0" anchor="b" bIns="60925" lIns="60925" spcFirstLastPara="1" rIns="60925" wrap="square" tIns="60925">
            <a:noAutofit/>
          </a:bodyPr>
          <a:lstStyle>
            <a:lvl1pPr lvl="0" algn="l">
              <a:lnSpc>
                <a:spcPct val="90000"/>
              </a:lnSpc>
              <a:spcBef>
                <a:spcPts val="0"/>
              </a:spcBef>
              <a:spcAft>
                <a:spcPts val="0"/>
              </a:spcAft>
              <a:buClr>
                <a:schemeClr val="lt1"/>
              </a:buClr>
              <a:buSzPts val="2700"/>
              <a:buNone/>
              <a:defRPr sz="2700">
                <a:solidFill>
                  <a:schemeClr val="lt1"/>
                </a:solidFill>
              </a:defRPr>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90" name="Google Shape;90;p14"/>
          <p:cNvSpPr/>
          <p:nvPr/>
        </p:nvSpPr>
        <p:spPr>
          <a:xfrm flipH="1">
            <a:off x="516669" y="596986"/>
            <a:ext cx="2958900" cy="116700"/>
          </a:xfrm>
          <a:prstGeom prst="rect">
            <a:avLst/>
          </a:prstGeom>
          <a:gradFill>
            <a:gsLst>
              <a:gs pos="0">
                <a:srgbClr val="27AAE1"/>
              </a:gs>
              <a:gs pos="100000">
                <a:srgbClr val="2B3990"/>
              </a:gs>
            </a:gsLst>
            <a:lin ang="0"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4"/>
          <p:cNvSpPr/>
          <p:nvPr/>
        </p:nvSpPr>
        <p:spPr>
          <a:xfrm rot="5400000">
            <a:off x="166733" y="946468"/>
            <a:ext cx="815100" cy="116100"/>
          </a:xfrm>
          <a:prstGeom prst="rect">
            <a:avLst/>
          </a:pr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2" name="Google Shape;92;p14"/>
          <p:cNvSpPr txBox="1"/>
          <p:nvPr>
            <p:ph idx="1" type="subTitle"/>
          </p:nvPr>
        </p:nvSpPr>
        <p:spPr>
          <a:xfrm>
            <a:off x="818267" y="1371167"/>
            <a:ext cx="10166700" cy="4230900"/>
          </a:xfrm>
          <a:prstGeom prst="rect">
            <a:avLst/>
          </a:prstGeom>
          <a:noFill/>
          <a:ln>
            <a:noFill/>
          </a:ln>
        </p:spPr>
        <p:txBody>
          <a:bodyPr anchorCtr="0" anchor="t" bIns="121875" lIns="121875" spcFirstLastPara="1" rIns="121875" wrap="square" tIns="121875">
            <a:noAutofit/>
          </a:bodyPr>
          <a:lstStyle>
            <a:lvl1pPr lvl="0" algn="l">
              <a:lnSpc>
                <a:spcPct val="100000"/>
              </a:lnSpc>
              <a:spcBef>
                <a:spcPts val="0"/>
              </a:spcBef>
              <a:spcAft>
                <a:spcPts val="0"/>
              </a:spcAft>
              <a:buSzPts val="3600"/>
              <a:buNone/>
              <a:defRPr sz="1700">
                <a:solidFill>
                  <a:srgbClr val="FFFFFF"/>
                </a:solidFill>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93" name="Google Shape;93;p14"/>
          <p:cNvSpPr txBox="1"/>
          <p:nvPr>
            <p:ph idx="12" type="sldNum"/>
          </p:nvPr>
        </p:nvSpPr>
        <p:spPr>
          <a:xfrm>
            <a:off x="11409045" y="6333134"/>
            <a:ext cx="731700" cy="524700"/>
          </a:xfrm>
          <a:prstGeom prst="rect">
            <a:avLst/>
          </a:prstGeom>
          <a:noFill/>
          <a:ln>
            <a:noFill/>
          </a:ln>
        </p:spPr>
        <p:txBody>
          <a:bodyPr anchorCtr="0" anchor="t" bIns="121900" lIns="121900" spcFirstLastPara="1" rIns="121900" wrap="square" tIns="121900">
            <a:noAutofit/>
          </a:bodyPr>
          <a:lstStyle>
            <a:lvl1pPr indent="0" lvl="0"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uter right">
  <p:cSld name="TITLE_1">
    <p:bg>
      <p:bgPr>
        <a:solidFill>
          <a:srgbClr val="000000"/>
        </a:solidFill>
      </p:bgPr>
    </p:bg>
    <p:spTree>
      <p:nvGrpSpPr>
        <p:cNvPr id="94" name="Shape 94"/>
        <p:cNvGrpSpPr/>
        <p:nvPr/>
      </p:nvGrpSpPr>
      <p:grpSpPr>
        <a:xfrm>
          <a:off x="0" y="0"/>
          <a:ext cx="0" cy="0"/>
          <a:chOff x="0" y="0"/>
          <a:chExt cx="0" cy="0"/>
        </a:xfrm>
      </p:grpSpPr>
      <p:sp>
        <p:nvSpPr>
          <p:cNvPr id="95" name="Google Shape;95;p15"/>
          <p:cNvSpPr txBox="1"/>
          <p:nvPr>
            <p:ph idx="12" type="sldNum"/>
          </p:nvPr>
        </p:nvSpPr>
        <p:spPr>
          <a:xfrm>
            <a:off x="8469176" y="6221732"/>
            <a:ext cx="268500" cy="269100"/>
          </a:xfrm>
          <a:prstGeom prst="rect">
            <a:avLst/>
          </a:prstGeom>
          <a:noFill/>
          <a:ln>
            <a:noFill/>
          </a:ln>
        </p:spPr>
        <p:txBody>
          <a:bodyPr anchorCtr="0" anchor="ctr" bIns="45700" lIns="45700" spcFirstLastPara="1" rIns="45700" wrap="square" tIns="45700">
            <a:noAutofit/>
          </a:bodyPr>
          <a:lstStyle>
            <a:lvl1pPr indent="0" lvl="0" marL="0" marR="0" algn="r">
              <a:lnSpc>
                <a:spcPct val="100000"/>
              </a:lnSpc>
              <a:spcBef>
                <a:spcPts val="0"/>
              </a:spcBef>
              <a:spcAft>
                <a:spcPts val="0"/>
              </a:spcAft>
              <a:buClr>
                <a:srgbClr val="404040"/>
              </a:buClr>
              <a:buSzPts val="1200"/>
              <a:buFont typeface="Montserrat"/>
              <a:buNone/>
              <a:defRPr b="0" i="0" sz="1700" u="none" cap="none" strike="noStrike">
                <a:solidFill>
                  <a:srgbClr val="404040"/>
                </a:solidFill>
                <a:latin typeface="Arial"/>
                <a:ea typeface="Arial"/>
                <a:cs typeface="Arial"/>
                <a:sym typeface="Arial"/>
              </a:defRPr>
            </a:lvl1pPr>
            <a:lvl2pPr indent="0" lvl="1" marL="0" marR="0" algn="r">
              <a:lnSpc>
                <a:spcPct val="100000"/>
              </a:lnSpc>
              <a:spcBef>
                <a:spcPts val="0"/>
              </a:spcBef>
              <a:spcAft>
                <a:spcPts val="0"/>
              </a:spcAft>
              <a:buClr>
                <a:srgbClr val="404040"/>
              </a:buClr>
              <a:buSzPts val="1200"/>
              <a:buFont typeface="Montserrat"/>
              <a:buNone/>
              <a:defRPr b="0" i="0" sz="1700" u="none" cap="none" strike="noStrike">
                <a:solidFill>
                  <a:srgbClr val="404040"/>
                </a:solidFill>
                <a:latin typeface="Arial"/>
                <a:ea typeface="Arial"/>
                <a:cs typeface="Arial"/>
                <a:sym typeface="Arial"/>
              </a:defRPr>
            </a:lvl2pPr>
            <a:lvl3pPr indent="0" lvl="2" marL="0" marR="0" algn="r">
              <a:lnSpc>
                <a:spcPct val="100000"/>
              </a:lnSpc>
              <a:spcBef>
                <a:spcPts val="0"/>
              </a:spcBef>
              <a:spcAft>
                <a:spcPts val="0"/>
              </a:spcAft>
              <a:buClr>
                <a:srgbClr val="404040"/>
              </a:buClr>
              <a:buSzPts val="1200"/>
              <a:buFont typeface="Montserrat"/>
              <a:buNone/>
              <a:defRPr b="0" i="0" sz="1700" u="none" cap="none" strike="noStrike">
                <a:solidFill>
                  <a:srgbClr val="404040"/>
                </a:solidFill>
                <a:latin typeface="Arial"/>
                <a:ea typeface="Arial"/>
                <a:cs typeface="Arial"/>
                <a:sym typeface="Arial"/>
              </a:defRPr>
            </a:lvl3pPr>
            <a:lvl4pPr indent="0" lvl="3" marL="0" marR="0" algn="r">
              <a:lnSpc>
                <a:spcPct val="100000"/>
              </a:lnSpc>
              <a:spcBef>
                <a:spcPts val="0"/>
              </a:spcBef>
              <a:spcAft>
                <a:spcPts val="0"/>
              </a:spcAft>
              <a:buClr>
                <a:srgbClr val="404040"/>
              </a:buClr>
              <a:buSzPts val="1200"/>
              <a:buFont typeface="Montserrat"/>
              <a:buNone/>
              <a:defRPr b="0" i="0" sz="1700" u="none" cap="none" strike="noStrike">
                <a:solidFill>
                  <a:srgbClr val="404040"/>
                </a:solidFill>
                <a:latin typeface="Arial"/>
                <a:ea typeface="Arial"/>
                <a:cs typeface="Arial"/>
                <a:sym typeface="Arial"/>
              </a:defRPr>
            </a:lvl4pPr>
            <a:lvl5pPr indent="0" lvl="4" marL="0" marR="0" algn="r">
              <a:lnSpc>
                <a:spcPct val="100000"/>
              </a:lnSpc>
              <a:spcBef>
                <a:spcPts val="0"/>
              </a:spcBef>
              <a:spcAft>
                <a:spcPts val="0"/>
              </a:spcAft>
              <a:buClr>
                <a:srgbClr val="404040"/>
              </a:buClr>
              <a:buSzPts val="1200"/>
              <a:buFont typeface="Montserrat"/>
              <a:buNone/>
              <a:defRPr b="0" i="0" sz="1700" u="none" cap="none" strike="noStrike">
                <a:solidFill>
                  <a:srgbClr val="404040"/>
                </a:solidFill>
                <a:latin typeface="Arial"/>
                <a:ea typeface="Arial"/>
                <a:cs typeface="Arial"/>
                <a:sym typeface="Arial"/>
              </a:defRPr>
            </a:lvl5pPr>
            <a:lvl6pPr indent="0" lvl="5" marL="0" marR="0" algn="r">
              <a:lnSpc>
                <a:spcPct val="100000"/>
              </a:lnSpc>
              <a:spcBef>
                <a:spcPts val="0"/>
              </a:spcBef>
              <a:spcAft>
                <a:spcPts val="0"/>
              </a:spcAft>
              <a:buClr>
                <a:srgbClr val="404040"/>
              </a:buClr>
              <a:buSzPts val="1200"/>
              <a:buFont typeface="Montserrat"/>
              <a:buNone/>
              <a:defRPr b="0" i="0" sz="1700" u="none" cap="none" strike="noStrike">
                <a:solidFill>
                  <a:srgbClr val="404040"/>
                </a:solidFill>
                <a:latin typeface="Arial"/>
                <a:ea typeface="Arial"/>
                <a:cs typeface="Arial"/>
                <a:sym typeface="Arial"/>
              </a:defRPr>
            </a:lvl6pPr>
            <a:lvl7pPr indent="0" lvl="6" marL="0" marR="0" algn="r">
              <a:lnSpc>
                <a:spcPct val="100000"/>
              </a:lnSpc>
              <a:spcBef>
                <a:spcPts val="0"/>
              </a:spcBef>
              <a:spcAft>
                <a:spcPts val="0"/>
              </a:spcAft>
              <a:buClr>
                <a:srgbClr val="404040"/>
              </a:buClr>
              <a:buSzPts val="1200"/>
              <a:buFont typeface="Montserrat"/>
              <a:buNone/>
              <a:defRPr b="0" i="0" sz="1700" u="none" cap="none" strike="noStrike">
                <a:solidFill>
                  <a:srgbClr val="404040"/>
                </a:solidFill>
                <a:latin typeface="Arial"/>
                <a:ea typeface="Arial"/>
                <a:cs typeface="Arial"/>
                <a:sym typeface="Arial"/>
              </a:defRPr>
            </a:lvl7pPr>
            <a:lvl8pPr indent="0" lvl="7" marL="0" marR="0" algn="r">
              <a:lnSpc>
                <a:spcPct val="100000"/>
              </a:lnSpc>
              <a:spcBef>
                <a:spcPts val="0"/>
              </a:spcBef>
              <a:spcAft>
                <a:spcPts val="0"/>
              </a:spcAft>
              <a:buClr>
                <a:srgbClr val="404040"/>
              </a:buClr>
              <a:buSzPts val="1200"/>
              <a:buFont typeface="Montserrat"/>
              <a:buNone/>
              <a:defRPr b="0" i="0" sz="1700" u="none" cap="none" strike="noStrike">
                <a:solidFill>
                  <a:srgbClr val="404040"/>
                </a:solidFill>
                <a:latin typeface="Arial"/>
                <a:ea typeface="Arial"/>
                <a:cs typeface="Arial"/>
                <a:sym typeface="Arial"/>
              </a:defRPr>
            </a:lvl8pPr>
            <a:lvl9pPr indent="0" lvl="8" marL="0" marR="0" algn="r">
              <a:lnSpc>
                <a:spcPct val="100000"/>
              </a:lnSpc>
              <a:spcBef>
                <a:spcPts val="0"/>
              </a:spcBef>
              <a:spcAft>
                <a:spcPts val="0"/>
              </a:spcAft>
              <a:buClr>
                <a:srgbClr val="404040"/>
              </a:buClr>
              <a:buSzPts val="1200"/>
              <a:buFont typeface="Montserrat"/>
              <a:buNone/>
              <a:defRPr b="0" i="0" sz="1700" u="none" cap="none" strike="noStrike">
                <a:solidFill>
                  <a:srgbClr val="40404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rgbClr val="FFFFFF"/>
              </a:solidFill>
            </a:endParaRPr>
          </a:p>
        </p:txBody>
      </p:sp>
      <p:pic>
        <p:nvPicPr>
          <p:cNvPr id="96" name="Google Shape;96;p15"/>
          <p:cNvPicPr preferRelativeResize="0"/>
          <p:nvPr/>
        </p:nvPicPr>
        <p:blipFill rotWithShape="1">
          <a:blip r:embed="rId2">
            <a:alphaModFix/>
          </a:blip>
          <a:srcRect b="0" l="0" r="0" t="0"/>
          <a:stretch/>
        </p:blipFill>
        <p:spPr>
          <a:xfrm>
            <a:off x="3966734" y="608033"/>
            <a:ext cx="11027660" cy="6987871"/>
          </a:xfrm>
          <a:prstGeom prst="rect">
            <a:avLst/>
          </a:prstGeom>
          <a:noFill/>
          <a:ln>
            <a:noFill/>
          </a:ln>
        </p:spPr>
      </p:pic>
      <p:sp>
        <p:nvSpPr>
          <p:cNvPr id="97" name="Google Shape;97;p15"/>
          <p:cNvSpPr txBox="1"/>
          <p:nvPr>
            <p:ph type="title"/>
          </p:nvPr>
        </p:nvSpPr>
        <p:spPr>
          <a:xfrm>
            <a:off x="309233" y="574700"/>
            <a:ext cx="4674300" cy="1430100"/>
          </a:xfrm>
          <a:prstGeom prst="rect">
            <a:avLst/>
          </a:prstGeom>
          <a:noFill/>
          <a:ln>
            <a:noFill/>
          </a:ln>
        </p:spPr>
        <p:txBody>
          <a:bodyPr anchorCtr="0" anchor="b" bIns="60925" lIns="60925" spcFirstLastPara="1" rIns="60925" wrap="square" tIns="60925">
            <a:noAutofit/>
          </a:bodyPr>
          <a:lstStyle>
            <a:lvl1pPr lvl="0" algn="l">
              <a:lnSpc>
                <a:spcPct val="90000"/>
              </a:lnSpc>
              <a:spcBef>
                <a:spcPts val="0"/>
              </a:spcBef>
              <a:spcAft>
                <a:spcPts val="0"/>
              </a:spcAft>
              <a:buClr>
                <a:schemeClr val="lt1"/>
              </a:buClr>
              <a:buSzPts val="2300"/>
              <a:buNone/>
              <a:defRPr sz="2300">
                <a:solidFill>
                  <a:schemeClr val="lt1"/>
                </a:solidFill>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98" name="Google Shape;98;p15"/>
          <p:cNvSpPr txBox="1"/>
          <p:nvPr>
            <p:ph idx="1" type="subTitle"/>
          </p:nvPr>
        </p:nvSpPr>
        <p:spPr>
          <a:xfrm>
            <a:off x="309233" y="1990800"/>
            <a:ext cx="4674300" cy="4230900"/>
          </a:xfrm>
          <a:prstGeom prst="rect">
            <a:avLst/>
          </a:prstGeom>
          <a:noFill/>
          <a:ln>
            <a:noFill/>
          </a:ln>
        </p:spPr>
        <p:txBody>
          <a:bodyPr anchorCtr="0" anchor="t" bIns="121875" lIns="121875" spcFirstLastPara="1" rIns="121875" wrap="square" tIns="121875">
            <a:noAutofit/>
          </a:bodyPr>
          <a:lstStyle>
            <a:lvl1pPr lvl="0" algn="l">
              <a:lnSpc>
                <a:spcPct val="100000"/>
              </a:lnSpc>
              <a:spcBef>
                <a:spcPts val="0"/>
              </a:spcBef>
              <a:spcAft>
                <a:spcPts val="0"/>
              </a:spcAft>
              <a:buSzPts val="3600"/>
              <a:buNone/>
              <a:defRPr sz="1700">
                <a:solidFill>
                  <a:srgbClr val="FFFFFF"/>
                </a:solidFill>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uter right 1">
  <p:cSld name="TITLE_1_2">
    <p:bg>
      <p:bgPr>
        <a:solidFill>
          <a:srgbClr val="000000"/>
        </a:solidFill>
      </p:bgPr>
    </p:bg>
    <p:spTree>
      <p:nvGrpSpPr>
        <p:cNvPr id="99" name="Shape 99"/>
        <p:cNvGrpSpPr/>
        <p:nvPr/>
      </p:nvGrpSpPr>
      <p:grpSpPr>
        <a:xfrm>
          <a:off x="0" y="0"/>
          <a:ext cx="0" cy="0"/>
          <a:chOff x="0" y="0"/>
          <a:chExt cx="0" cy="0"/>
        </a:xfrm>
      </p:grpSpPr>
      <p:sp>
        <p:nvSpPr>
          <p:cNvPr id="100" name="Google Shape;100;p16"/>
          <p:cNvSpPr txBox="1"/>
          <p:nvPr>
            <p:ph idx="12" type="sldNum"/>
          </p:nvPr>
        </p:nvSpPr>
        <p:spPr>
          <a:xfrm>
            <a:off x="8469176" y="6221732"/>
            <a:ext cx="268500" cy="269100"/>
          </a:xfrm>
          <a:prstGeom prst="rect">
            <a:avLst/>
          </a:prstGeom>
          <a:noFill/>
          <a:ln>
            <a:noFill/>
          </a:ln>
        </p:spPr>
        <p:txBody>
          <a:bodyPr anchorCtr="0" anchor="ctr" bIns="45700" lIns="45700" spcFirstLastPara="1" rIns="45700" wrap="square" tIns="45700">
            <a:noAutofit/>
          </a:bodyPr>
          <a:lstStyle>
            <a:lvl1pPr indent="0" lvl="0" marL="0" marR="0" algn="r">
              <a:lnSpc>
                <a:spcPct val="100000"/>
              </a:lnSpc>
              <a:spcBef>
                <a:spcPts val="0"/>
              </a:spcBef>
              <a:spcAft>
                <a:spcPts val="0"/>
              </a:spcAft>
              <a:buClr>
                <a:srgbClr val="404040"/>
              </a:buClr>
              <a:buSzPts val="1200"/>
              <a:buFont typeface="Montserrat"/>
              <a:buNone/>
              <a:defRPr b="0" i="0" sz="1700" u="none" cap="none" strike="noStrike">
                <a:solidFill>
                  <a:srgbClr val="404040"/>
                </a:solidFill>
                <a:latin typeface="Arial"/>
                <a:ea typeface="Arial"/>
                <a:cs typeface="Arial"/>
                <a:sym typeface="Arial"/>
              </a:defRPr>
            </a:lvl1pPr>
            <a:lvl2pPr indent="0" lvl="1" marL="0" marR="0" algn="r">
              <a:lnSpc>
                <a:spcPct val="100000"/>
              </a:lnSpc>
              <a:spcBef>
                <a:spcPts val="0"/>
              </a:spcBef>
              <a:spcAft>
                <a:spcPts val="0"/>
              </a:spcAft>
              <a:buClr>
                <a:srgbClr val="404040"/>
              </a:buClr>
              <a:buSzPts val="1200"/>
              <a:buFont typeface="Montserrat"/>
              <a:buNone/>
              <a:defRPr b="0" i="0" sz="1700" u="none" cap="none" strike="noStrike">
                <a:solidFill>
                  <a:srgbClr val="404040"/>
                </a:solidFill>
                <a:latin typeface="Arial"/>
                <a:ea typeface="Arial"/>
                <a:cs typeface="Arial"/>
                <a:sym typeface="Arial"/>
              </a:defRPr>
            </a:lvl2pPr>
            <a:lvl3pPr indent="0" lvl="2" marL="0" marR="0" algn="r">
              <a:lnSpc>
                <a:spcPct val="100000"/>
              </a:lnSpc>
              <a:spcBef>
                <a:spcPts val="0"/>
              </a:spcBef>
              <a:spcAft>
                <a:spcPts val="0"/>
              </a:spcAft>
              <a:buClr>
                <a:srgbClr val="404040"/>
              </a:buClr>
              <a:buSzPts val="1200"/>
              <a:buFont typeface="Montserrat"/>
              <a:buNone/>
              <a:defRPr b="0" i="0" sz="1700" u="none" cap="none" strike="noStrike">
                <a:solidFill>
                  <a:srgbClr val="404040"/>
                </a:solidFill>
                <a:latin typeface="Arial"/>
                <a:ea typeface="Arial"/>
                <a:cs typeface="Arial"/>
                <a:sym typeface="Arial"/>
              </a:defRPr>
            </a:lvl3pPr>
            <a:lvl4pPr indent="0" lvl="3" marL="0" marR="0" algn="r">
              <a:lnSpc>
                <a:spcPct val="100000"/>
              </a:lnSpc>
              <a:spcBef>
                <a:spcPts val="0"/>
              </a:spcBef>
              <a:spcAft>
                <a:spcPts val="0"/>
              </a:spcAft>
              <a:buClr>
                <a:srgbClr val="404040"/>
              </a:buClr>
              <a:buSzPts val="1200"/>
              <a:buFont typeface="Montserrat"/>
              <a:buNone/>
              <a:defRPr b="0" i="0" sz="1700" u="none" cap="none" strike="noStrike">
                <a:solidFill>
                  <a:srgbClr val="404040"/>
                </a:solidFill>
                <a:latin typeface="Arial"/>
                <a:ea typeface="Arial"/>
                <a:cs typeface="Arial"/>
                <a:sym typeface="Arial"/>
              </a:defRPr>
            </a:lvl4pPr>
            <a:lvl5pPr indent="0" lvl="4" marL="0" marR="0" algn="r">
              <a:lnSpc>
                <a:spcPct val="100000"/>
              </a:lnSpc>
              <a:spcBef>
                <a:spcPts val="0"/>
              </a:spcBef>
              <a:spcAft>
                <a:spcPts val="0"/>
              </a:spcAft>
              <a:buClr>
                <a:srgbClr val="404040"/>
              </a:buClr>
              <a:buSzPts val="1200"/>
              <a:buFont typeface="Montserrat"/>
              <a:buNone/>
              <a:defRPr b="0" i="0" sz="1700" u="none" cap="none" strike="noStrike">
                <a:solidFill>
                  <a:srgbClr val="404040"/>
                </a:solidFill>
                <a:latin typeface="Arial"/>
                <a:ea typeface="Arial"/>
                <a:cs typeface="Arial"/>
                <a:sym typeface="Arial"/>
              </a:defRPr>
            </a:lvl5pPr>
            <a:lvl6pPr indent="0" lvl="5" marL="0" marR="0" algn="r">
              <a:lnSpc>
                <a:spcPct val="100000"/>
              </a:lnSpc>
              <a:spcBef>
                <a:spcPts val="0"/>
              </a:spcBef>
              <a:spcAft>
                <a:spcPts val="0"/>
              </a:spcAft>
              <a:buClr>
                <a:srgbClr val="404040"/>
              </a:buClr>
              <a:buSzPts val="1200"/>
              <a:buFont typeface="Montserrat"/>
              <a:buNone/>
              <a:defRPr b="0" i="0" sz="1700" u="none" cap="none" strike="noStrike">
                <a:solidFill>
                  <a:srgbClr val="404040"/>
                </a:solidFill>
                <a:latin typeface="Arial"/>
                <a:ea typeface="Arial"/>
                <a:cs typeface="Arial"/>
                <a:sym typeface="Arial"/>
              </a:defRPr>
            </a:lvl6pPr>
            <a:lvl7pPr indent="0" lvl="6" marL="0" marR="0" algn="r">
              <a:lnSpc>
                <a:spcPct val="100000"/>
              </a:lnSpc>
              <a:spcBef>
                <a:spcPts val="0"/>
              </a:spcBef>
              <a:spcAft>
                <a:spcPts val="0"/>
              </a:spcAft>
              <a:buClr>
                <a:srgbClr val="404040"/>
              </a:buClr>
              <a:buSzPts val="1200"/>
              <a:buFont typeface="Montserrat"/>
              <a:buNone/>
              <a:defRPr b="0" i="0" sz="1700" u="none" cap="none" strike="noStrike">
                <a:solidFill>
                  <a:srgbClr val="404040"/>
                </a:solidFill>
                <a:latin typeface="Arial"/>
                <a:ea typeface="Arial"/>
                <a:cs typeface="Arial"/>
                <a:sym typeface="Arial"/>
              </a:defRPr>
            </a:lvl7pPr>
            <a:lvl8pPr indent="0" lvl="7" marL="0" marR="0" algn="r">
              <a:lnSpc>
                <a:spcPct val="100000"/>
              </a:lnSpc>
              <a:spcBef>
                <a:spcPts val="0"/>
              </a:spcBef>
              <a:spcAft>
                <a:spcPts val="0"/>
              </a:spcAft>
              <a:buClr>
                <a:srgbClr val="404040"/>
              </a:buClr>
              <a:buSzPts val="1200"/>
              <a:buFont typeface="Montserrat"/>
              <a:buNone/>
              <a:defRPr b="0" i="0" sz="1700" u="none" cap="none" strike="noStrike">
                <a:solidFill>
                  <a:srgbClr val="404040"/>
                </a:solidFill>
                <a:latin typeface="Arial"/>
                <a:ea typeface="Arial"/>
                <a:cs typeface="Arial"/>
                <a:sym typeface="Arial"/>
              </a:defRPr>
            </a:lvl8pPr>
            <a:lvl9pPr indent="0" lvl="8" marL="0" marR="0" algn="r">
              <a:lnSpc>
                <a:spcPct val="100000"/>
              </a:lnSpc>
              <a:spcBef>
                <a:spcPts val="0"/>
              </a:spcBef>
              <a:spcAft>
                <a:spcPts val="0"/>
              </a:spcAft>
              <a:buClr>
                <a:srgbClr val="404040"/>
              </a:buClr>
              <a:buSzPts val="1200"/>
              <a:buFont typeface="Montserrat"/>
              <a:buNone/>
              <a:defRPr b="0" i="0" sz="1700" u="none" cap="none" strike="noStrike">
                <a:solidFill>
                  <a:srgbClr val="40404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rgbClr val="FFFFFF"/>
              </a:solidFill>
            </a:endParaRPr>
          </a:p>
        </p:txBody>
      </p:sp>
      <p:sp>
        <p:nvSpPr>
          <p:cNvPr id="101" name="Google Shape;101;p16"/>
          <p:cNvSpPr txBox="1"/>
          <p:nvPr>
            <p:ph type="title"/>
          </p:nvPr>
        </p:nvSpPr>
        <p:spPr>
          <a:xfrm>
            <a:off x="309233" y="418700"/>
            <a:ext cx="11603700" cy="911100"/>
          </a:xfrm>
          <a:prstGeom prst="rect">
            <a:avLst/>
          </a:prstGeom>
          <a:noFill/>
          <a:ln>
            <a:noFill/>
          </a:ln>
        </p:spPr>
        <p:txBody>
          <a:bodyPr anchorCtr="0" anchor="b" bIns="60925" lIns="60925" spcFirstLastPara="1" rIns="60925" wrap="square" tIns="60925">
            <a:noAutofit/>
          </a:bodyPr>
          <a:lstStyle>
            <a:lvl1pPr lvl="0" algn="ctr">
              <a:lnSpc>
                <a:spcPct val="90000"/>
              </a:lnSpc>
              <a:spcBef>
                <a:spcPts val="0"/>
              </a:spcBef>
              <a:spcAft>
                <a:spcPts val="0"/>
              </a:spcAft>
              <a:buClr>
                <a:schemeClr val="lt1"/>
              </a:buClr>
              <a:buSzPts val="2700"/>
              <a:buNone/>
              <a:defRPr sz="27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02" name="Google Shape;102;p16"/>
          <p:cNvPicPr preferRelativeResize="0"/>
          <p:nvPr/>
        </p:nvPicPr>
        <p:blipFill rotWithShape="1">
          <a:blip r:embed="rId2">
            <a:alphaModFix/>
          </a:blip>
          <a:srcRect b="0" l="0" r="0" t="0"/>
          <a:stretch/>
        </p:blipFill>
        <p:spPr>
          <a:xfrm>
            <a:off x="1264130" y="1250266"/>
            <a:ext cx="9663739" cy="6123562"/>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rt phone right 1">
  <p:cSld name="TITLE_1_1">
    <p:bg>
      <p:bgPr>
        <a:solidFill>
          <a:srgbClr val="000000"/>
        </a:solidFill>
      </p:bgPr>
    </p:bg>
    <p:spTree>
      <p:nvGrpSpPr>
        <p:cNvPr id="103" name="Shape 103"/>
        <p:cNvGrpSpPr/>
        <p:nvPr/>
      </p:nvGrpSpPr>
      <p:grpSpPr>
        <a:xfrm>
          <a:off x="0" y="0"/>
          <a:ext cx="0" cy="0"/>
          <a:chOff x="0" y="0"/>
          <a:chExt cx="0" cy="0"/>
        </a:xfrm>
      </p:grpSpPr>
      <p:sp>
        <p:nvSpPr>
          <p:cNvPr id="104" name="Google Shape;104;p17"/>
          <p:cNvSpPr txBox="1"/>
          <p:nvPr>
            <p:ph idx="12" type="sldNum"/>
          </p:nvPr>
        </p:nvSpPr>
        <p:spPr>
          <a:xfrm>
            <a:off x="8469176" y="6221732"/>
            <a:ext cx="268500" cy="269100"/>
          </a:xfrm>
          <a:prstGeom prst="rect">
            <a:avLst/>
          </a:prstGeom>
          <a:noFill/>
          <a:ln>
            <a:noFill/>
          </a:ln>
        </p:spPr>
        <p:txBody>
          <a:bodyPr anchorCtr="0" anchor="ctr" bIns="45700" lIns="45700" spcFirstLastPara="1" rIns="45700" wrap="square" tIns="45700">
            <a:noAutofit/>
          </a:bodyPr>
          <a:lstStyle>
            <a:lvl1pPr indent="0" lvl="0" marL="0" marR="0" algn="r">
              <a:lnSpc>
                <a:spcPct val="100000"/>
              </a:lnSpc>
              <a:spcBef>
                <a:spcPts val="0"/>
              </a:spcBef>
              <a:spcAft>
                <a:spcPts val="0"/>
              </a:spcAft>
              <a:buClr>
                <a:srgbClr val="404040"/>
              </a:buClr>
              <a:buSzPts val="1200"/>
              <a:buFont typeface="Montserrat"/>
              <a:buNone/>
              <a:defRPr b="0" i="0" sz="1700" u="none" cap="none" strike="noStrike">
                <a:solidFill>
                  <a:srgbClr val="404040"/>
                </a:solidFill>
                <a:latin typeface="Arial"/>
                <a:ea typeface="Arial"/>
                <a:cs typeface="Arial"/>
                <a:sym typeface="Arial"/>
              </a:defRPr>
            </a:lvl1pPr>
            <a:lvl2pPr indent="0" lvl="1" marL="0" marR="0" algn="r">
              <a:lnSpc>
                <a:spcPct val="100000"/>
              </a:lnSpc>
              <a:spcBef>
                <a:spcPts val="0"/>
              </a:spcBef>
              <a:spcAft>
                <a:spcPts val="0"/>
              </a:spcAft>
              <a:buClr>
                <a:srgbClr val="404040"/>
              </a:buClr>
              <a:buSzPts val="1200"/>
              <a:buFont typeface="Montserrat"/>
              <a:buNone/>
              <a:defRPr b="0" i="0" sz="1700" u="none" cap="none" strike="noStrike">
                <a:solidFill>
                  <a:srgbClr val="404040"/>
                </a:solidFill>
                <a:latin typeface="Arial"/>
                <a:ea typeface="Arial"/>
                <a:cs typeface="Arial"/>
                <a:sym typeface="Arial"/>
              </a:defRPr>
            </a:lvl2pPr>
            <a:lvl3pPr indent="0" lvl="2" marL="0" marR="0" algn="r">
              <a:lnSpc>
                <a:spcPct val="100000"/>
              </a:lnSpc>
              <a:spcBef>
                <a:spcPts val="0"/>
              </a:spcBef>
              <a:spcAft>
                <a:spcPts val="0"/>
              </a:spcAft>
              <a:buClr>
                <a:srgbClr val="404040"/>
              </a:buClr>
              <a:buSzPts val="1200"/>
              <a:buFont typeface="Montserrat"/>
              <a:buNone/>
              <a:defRPr b="0" i="0" sz="1700" u="none" cap="none" strike="noStrike">
                <a:solidFill>
                  <a:srgbClr val="404040"/>
                </a:solidFill>
                <a:latin typeface="Arial"/>
                <a:ea typeface="Arial"/>
                <a:cs typeface="Arial"/>
                <a:sym typeface="Arial"/>
              </a:defRPr>
            </a:lvl3pPr>
            <a:lvl4pPr indent="0" lvl="3" marL="0" marR="0" algn="r">
              <a:lnSpc>
                <a:spcPct val="100000"/>
              </a:lnSpc>
              <a:spcBef>
                <a:spcPts val="0"/>
              </a:spcBef>
              <a:spcAft>
                <a:spcPts val="0"/>
              </a:spcAft>
              <a:buClr>
                <a:srgbClr val="404040"/>
              </a:buClr>
              <a:buSzPts val="1200"/>
              <a:buFont typeface="Montserrat"/>
              <a:buNone/>
              <a:defRPr b="0" i="0" sz="1700" u="none" cap="none" strike="noStrike">
                <a:solidFill>
                  <a:srgbClr val="404040"/>
                </a:solidFill>
                <a:latin typeface="Arial"/>
                <a:ea typeface="Arial"/>
                <a:cs typeface="Arial"/>
                <a:sym typeface="Arial"/>
              </a:defRPr>
            </a:lvl4pPr>
            <a:lvl5pPr indent="0" lvl="4" marL="0" marR="0" algn="r">
              <a:lnSpc>
                <a:spcPct val="100000"/>
              </a:lnSpc>
              <a:spcBef>
                <a:spcPts val="0"/>
              </a:spcBef>
              <a:spcAft>
                <a:spcPts val="0"/>
              </a:spcAft>
              <a:buClr>
                <a:srgbClr val="404040"/>
              </a:buClr>
              <a:buSzPts val="1200"/>
              <a:buFont typeface="Montserrat"/>
              <a:buNone/>
              <a:defRPr b="0" i="0" sz="1700" u="none" cap="none" strike="noStrike">
                <a:solidFill>
                  <a:srgbClr val="404040"/>
                </a:solidFill>
                <a:latin typeface="Arial"/>
                <a:ea typeface="Arial"/>
                <a:cs typeface="Arial"/>
                <a:sym typeface="Arial"/>
              </a:defRPr>
            </a:lvl5pPr>
            <a:lvl6pPr indent="0" lvl="5" marL="0" marR="0" algn="r">
              <a:lnSpc>
                <a:spcPct val="100000"/>
              </a:lnSpc>
              <a:spcBef>
                <a:spcPts val="0"/>
              </a:spcBef>
              <a:spcAft>
                <a:spcPts val="0"/>
              </a:spcAft>
              <a:buClr>
                <a:srgbClr val="404040"/>
              </a:buClr>
              <a:buSzPts val="1200"/>
              <a:buFont typeface="Montserrat"/>
              <a:buNone/>
              <a:defRPr b="0" i="0" sz="1700" u="none" cap="none" strike="noStrike">
                <a:solidFill>
                  <a:srgbClr val="404040"/>
                </a:solidFill>
                <a:latin typeface="Arial"/>
                <a:ea typeface="Arial"/>
                <a:cs typeface="Arial"/>
                <a:sym typeface="Arial"/>
              </a:defRPr>
            </a:lvl6pPr>
            <a:lvl7pPr indent="0" lvl="6" marL="0" marR="0" algn="r">
              <a:lnSpc>
                <a:spcPct val="100000"/>
              </a:lnSpc>
              <a:spcBef>
                <a:spcPts val="0"/>
              </a:spcBef>
              <a:spcAft>
                <a:spcPts val="0"/>
              </a:spcAft>
              <a:buClr>
                <a:srgbClr val="404040"/>
              </a:buClr>
              <a:buSzPts val="1200"/>
              <a:buFont typeface="Montserrat"/>
              <a:buNone/>
              <a:defRPr b="0" i="0" sz="1700" u="none" cap="none" strike="noStrike">
                <a:solidFill>
                  <a:srgbClr val="404040"/>
                </a:solidFill>
                <a:latin typeface="Arial"/>
                <a:ea typeface="Arial"/>
                <a:cs typeface="Arial"/>
                <a:sym typeface="Arial"/>
              </a:defRPr>
            </a:lvl7pPr>
            <a:lvl8pPr indent="0" lvl="7" marL="0" marR="0" algn="r">
              <a:lnSpc>
                <a:spcPct val="100000"/>
              </a:lnSpc>
              <a:spcBef>
                <a:spcPts val="0"/>
              </a:spcBef>
              <a:spcAft>
                <a:spcPts val="0"/>
              </a:spcAft>
              <a:buClr>
                <a:srgbClr val="404040"/>
              </a:buClr>
              <a:buSzPts val="1200"/>
              <a:buFont typeface="Montserrat"/>
              <a:buNone/>
              <a:defRPr b="0" i="0" sz="1700" u="none" cap="none" strike="noStrike">
                <a:solidFill>
                  <a:srgbClr val="404040"/>
                </a:solidFill>
                <a:latin typeface="Arial"/>
                <a:ea typeface="Arial"/>
                <a:cs typeface="Arial"/>
                <a:sym typeface="Arial"/>
              </a:defRPr>
            </a:lvl8pPr>
            <a:lvl9pPr indent="0" lvl="8" marL="0" marR="0" algn="r">
              <a:lnSpc>
                <a:spcPct val="100000"/>
              </a:lnSpc>
              <a:spcBef>
                <a:spcPts val="0"/>
              </a:spcBef>
              <a:spcAft>
                <a:spcPts val="0"/>
              </a:spcAft>
              <a:buClr>
                <a:srgbClr val="404040"/>
              </a:buClr>
              <a:buSzPts val="1200"/>
              <a:buFont typeface="Montserrat"/>
              <a:buNone/>
              <a:defRPr b="0" i="0" sz="1700" u="none" cap="none" strike="noStrike">
                <a:solidFill>
                  <a:srgbClr val="40404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rgbClr val="FFFFFF"/>
              </a:solidFill>
            </a:endParaRPr>
          </a:p>
        </p:txBody>
      </p:sp>
      <p:sp>
        <p:nvSpPr>
          <p:cNvPr id="105" name="Google Shape;105;p17"/>
          <p:cNvSpPr txBox="1"/>
          <p:nvPr/>
        </p:nvSpPr>
        <p:spPr>
          <a:xfrm>
            <a:off x="531600" y="538267"/>
            <a:ext cx="4208700" cy="8079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000000"/>
                </a:solidFill>
                <a:latin typeface="Montserrat"/>
                <a:ea typeface="Montserrat"/>
                <a:cs typeface="Montserrat"/>
                <a:sym typeface="Montserrat"/>
              </a:rPr>
              <a:t>Headline content</a:t>
            </a:r>
            <a:endParaRPr b="1" i="0" sz="2400" u="none" cap="none" strike="noStrike">
              <a:solidFill>
                <a:srgbClr val="FFFFFF"/>
              </a:solidFill>
              <a:latin typeface="Montserrat"/>
              <a:ea typeface="Montserrat"/>
              <a:cs typeface="Montserrat"/>
              <a:sym typeface="Montserrat"/>
            </a:endParaRPr>
          </a:p>
        </p:txBody>
      </p:sp>
      <p:sp>
        <p:nvSpPr>
          <p:cNvPr id="106" name="Google Shape;106;p17"/>
          <p:cNvSpPr txBox="1"/>
          <p:nvPr>
            <p:ph type="title"/>
          </p:nvPr>
        </p:nvSpPr>
        <p:spPr>
          <a:xfrm>
            <a:off x="309233" y="574700"/>
            <a:ext cx="5659500" cy="1430100"/>
          </a:xfrm>
          <a:prstGeom prst="rect">
            <a:avLst/>
          </a:prstGeom>
          <a:noFill/>
          <a:ln>
            <a:noFill/>
          </a:ln>
        </p:spPr>
        <p:txBody>
          <a:bodyPr anchorCtr="0" anchor="b" bIns="60925" lIns="60925" spcFirstLastPara="1" rIns="60925" wrap="square" tIns="60925">
            <a:noAutofit/>
          </a:bodyPr>
          <a:lstStyle>
            <a:lvl1pPr lvl="0" algn="l">
              <a:lnSpc>
                <a:spcPct val="90000"/>
              </a:lnSpc>
              <a:spcBef>
                <a:spcPts val="0"/>
              </a:spcBef>
              <a:spcAft>
                <a:spcPts val="0"/>
              </a:spcAft>
              <a:buClr>
                <a:schemeClr val="lt1"/>
              </a:buClr>
              <a:buSzPts val="2300"/>
              <a:buNone/>
              <a:defRPr sz="2300">
                <a:solidFill>
                  <a:schemeClr val="lt1"/>
                </a:solidFill>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107" name="Google Shape;107;p17"/>
          <p:cNvSpPr txBox="1"/>
          <p:nvPr>
            <p:ph idx="1" type="subTitle"/>
          </p:nvPr>
        </p:nvSpPr>
        <p:spPr>
          <a:xfrm>
            <a:off x="309233" y="1990800"/>
            <a:ext cx="5659500" cy="4230900"/>
          </a:xfrm>
          <a:prstGeom prst="rect">
            <a:avLst/>
          </a:prstGeom>
          <a:noFill/>
          <a:ln>
            <a:noFill/>
          </a:ln>
        </p:spPr>
        <p:txBody>
          <a:bodyPr anchorCtr="0" anchor="t" bIns="121875" lIns="121875" spcFirstLastPara="1" rIns="121875" wrap="square" tIns="121875">
            <a:noAutofit/>
          </a:bodyPr>
          <a:lstStyle>
            <a:lvl1pPr lvl="0" algn="l">
              <a:lnSpc>
                <a:spcPct val="100000"/>
              </a:lnSpc>
              <a:spcBef>
                <a:spcPts val="0"/>
              </a:spcBef>
              <a:spcAft>
                <a:spcPts val="0"/>
              </a:spcAft>
              <a:buSzPts val="3600"/>
              <a:buNone/>
              <a:defRPr sz="1700">
                <a:solidFill>
                  <a:srgbClr val="FFFFFF"/>
                </a:solidFill>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8" name="Google Shape;108;p17"/>
          <p:cNvSpPr/>
          <p:nvPr/>
        </p:nvSpPr>
        <p:spPr>
          <a:xfrm>
            <a:off x="6579100" y="1017600"/>
            <a:ext cx="4546500" cy="94725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9" name="Google Shape;109;p17"/>
          <p:cNvPicPr preferRelativeResize="0"/>
          <p:nvPr/>
        </p:nvPicPr>
        <p:blipFill rotWithShape="1">
          <a:blip r:embed="rId2">
            <a:alphaModFix/>
          </a:blip>
          <a:srcRect b="0" l="0" r="0" t="0"/>
          <a:stretch/>
        </p:blipFill>
        <p:spPr>
          <a:xfrm>
            <a:off x="6401300" y="732733"/>
            <a:ext cx="4902199" cy="9933767"/>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p:cSld name="TITLE_AND_BODY_1">
    <p:bg>
      <p:bgPr>
        <a:gradFill>
          <a:gsLst>
            <a:gs pos="0">
              <a:schemeClr val="accent1"/>
            </a:gs>
            <a:gs pos="100000">
              <a:schemeClr val="accent2"/>
            </a:gs>
          </a:gsLst>
          <a:lin ang="0" scaled="0"/>
        </a:gradFill>
      </p:bgPr>
    </p:bg>
    <p:spTree>
      <p:nvGrpSpPr>
        <p:cNvPr id="110" name="Shape 110"/>
        <p:cNvGrpSpPr/>
        <p:nvPr/>
      </p:nvGrpSpPr>
      <p:grpSpPr>
        <a:xfrm>
          <a:off x="0" y="0"/>
          <a:ext cx="0" cy="0"/>
          <a:chOff x="0" y="0"/>
          <a:chExt cx="0" cy="0"/>
        </a:xfrm>
      </p:grpSpPr>
      <p:sp>
        <p:nvSpPr>
          <p:cNvPr id="111" name="Google Shape;111;p18"/>
          <p:cNvSpPr txBox="1"/>
          <p:nvPr>
            <p:ph type="title"/>
          </p:nvPr>
        </p:nvSpPr>
        <p:spPr>
          <a:xfrm>
            <a:off x="940000" y="2555600"/>
            <a:ext cx="11360700" cy="763500"/>
          </a:xfrm>
          <a:prstGeom prst="rect">
            <a:avLst/>
          </a:prstGeom>
          <a:noFill/>
          <a:ln>
            <a:noFill/>
          </a:ln>
        </p:spPr>
        <p:txBody>
          <a:bodyPr anchorCtr="0" anchor="b" bIns="121875" lIns="121875" spcFirstLastPara="1" rIns="121875" wrap="square" tIns="121875">
            <a:noAutofit/>
          </a:bodyPr>
          <a:lstStyle>
            <a:lvl1pPr lvl="0" algn="l">
              <a:lnSpc>
                <a:spcPct val="100000"/>
              </a:lnSpc>
              <a:spcBef>
                <a:spcPts val="0"/>
              </a:spcBef>
              <a:spcAft>
                <a:spcPts val="0"/>
              </a:spcAft>
              <a:buSzPts val="4700"/>
              <a:buNone/>
              <a:defRPr sz="4700"/>
            </a:lvl1pPr>
            <a:lvl2pPr lvl="1" algn="l">
              <a:lnSpc>
                <a:spcPct val="100000"/>
              </a:lnSpc>
              <a:spcBef>
                <a:spcPts val="0"/>
              </a:spcBef>
              <a:spcAft>
                <a:spcPts val="0"/>
              </a:spcAft>
              <a:buSzPts val="6800"/>
              <a:buNone/>
              <a:defRPr/>
            </a:lvl2pPr>
            <a:lvl3pPr lvl="2" algn="l">
              <a:lnSpc>
                <a:spcPct val="100000"/>
              </a:lnSpc>
              <a:spcBef>
                <a:spcPts val="0"/>
              </a:spcBef>
              <a:spcAft>
                <a:spcPts val="0"/>
              </a:spcAft>
              <a:buSzPts val="6800"/>
              <a:buNone/>
              <a:defRPr/>
            </a:lvl3pPr>
            <a:lvl4pPr lvl="3" algn="l">
              <a:lnSpc>
                <a:spcPct val="100000"/>
              </a:lnSpc>
              <a:spcBef>
                <a:spcPts val="0"/>
              </a:spcBef>
              <a:spcAft>
                <a:spcPts val="0"/>
              </a:spcAft>
              <a:buSzPts val="6800"/>
              <a:buNone/>
              <a:defRPr/>
            </a:lvl4pPr>
            <a:lvl5pPr lvl="4" algn="l">
              <a:lnSpc>
                <a:spcPct val="100000"/>
              </a:lnSpc>
              <a:spcBef>
                <a:spcPts val="0"/>
              </a:spcBef>
              <a:spcAft>
                <a:spcPts val="0"/>
              </a:spcAft>
              <a:buSzPts val="6800"/>
              <a:buNone/>
              <a:defRPr/>
            </a:lvl5pPr>
            <a:lvl6pPr lvl="5" algn="l">
              <a:lnSpc>
                <a:spcPct val="100000"/>
              </a:lnSpc>
              <a:spcBef>
                <a:spcPts val="0"/>
              </a:spcBef>
              <a:spcAft>
                <a:spcPts val="0"/>
              </a:spcAft>
              <a:buSzPts val="6800"/>
              <a:buNone/>
              <a:defRPr/>
            </a:lvl6pPr>
            <a:lvl7pPr lvl="6" algn="l">
              <a:lnSpc>
                <a:spcPct val="100000"/>
              </a:lnSpc>
              <a:spcBef>
                <a:spcPts val="0"/>
              </a:spcBef>
              <a:spcAft>
                <a:spcPts val="0"/>
              </a:spcAft>
              <a:buSzPts val="6800"/>
              <a:buNone/>
              <a:defRPr/>
            </a:lvl7pPr>
            <a:lvl8pPr lvl="7" algn="l">
              <a:lnSpc>
                <a:spcPct val="100000"/>
              </a:lnSpc>
              <a:spcBef>
                <a:spcPts val="0"/>
              </a:spcBef>
              <a:spcAft>
                <a:spcPts val="0"/>
              </a:spcAft>
              <a:buSzPts val="6800"/>
              <a:buNone/>
              <a:defRPr/>
            </a:lvl8pPr>
            <a:lvl9pPr lvl="8" algn="l">
              <a:lnSpc>
                <a:spcPct val="100000"/>
              </a:lnSpc>
              <a:spcBef>
                <a:spcPts val="0"/>
              </a:spcBef>
              <a:spcAft>
                <a:spcPts val="0"/>
              </a:spcAft>
              <a:buSzPts val="6800"/>
              <a:buNone/>
              <a:defRPr/>
            </a:lvl9pPr>
          </a:lstStyle>
          <a:p/>
        </p:txBody>
      </p:sp>
      <p:grpSp>
        <p:nvGrpSpPr>
          <p:cNvPr id="112" name="Google Shape;112;p18"/>
          <p:cNvGrpSpPr/>
          <p:nvPr/>
        </p:nvGrpSpPr>
        <p:grpSpPr>
          <a:xfrm>
            <a:off x="4666822" y="-139509"/>
            <a:ext cx="7692273" cy="7935464"/>
            <a:chOff x="3458353" y="512656"/>
            <a:chExt cx="5769349" cy="5951747"/>
          </a:xfrm>
        </p:grpSpPr>
        <p:pic>
          <p:nvPicPr>
            <p:cNvPr id="113" name="Google Shape;113;p18"/>
            <p:cNvPicPr preferRelativeResize="0"/>
            <p:nvPr/>
          </p:nvPicPr>
          <p:blipFill rotWithShape="1">
            <a:blip r:embed="rId2">
              <a:alphaModFix amt="64000"/>
            </a:blip>
            <a:srcRect b="0" l="0" r="0" t="0"/>
            <a:stretch/>
          </p:blipFill>
          <p:spPr>
            <a:xfrm rot="-5400000">
              <a:off x="4778715" y="2015416"/>
              <a:ext cx="5951747" cy="2946227"/>
            </a:xfrm>
            <a:prstGeom prst="rect">
              <a:avLst/>
            </a:prstGeom>
            <a:noFill/>
            <a:ln>
              <a:noFill/>
            </a:ln>
          </p:spPr>
        </p:pic>
        <p:pic>
          <p:nvPicPr>
            <p:cNvPr id="114" name="Google Shape;114;p18"/>
            <p:cNvPicPr preferRelativeResize="0"/>
            <p:nvPr/>
          </p:nvPicPr>
          <p:blipFill rotWithShape="1">
            <a:blip r:embed="rId2">
              <a:alphaModFix amt="64000"/>
            </a:blip>
            <a:srcRect b="0" l="0" r="0" t="0"/>
            <a:stretch/>
          </p:blipFill>
          <p:spPr>
            <a:xfrm rot="-5400000">
              <a:off x="1955593" y="2015416"/>
              <a:ext cx="5951747" cy="2946227"/>
            </a:xfrm>
            <a:prstGeom prst="rect">
              <a:avLst/>
            </a:prstGeom>
            <a:noFill/>
            <a:ln>
              <a:noFill/>
            </a:ln>
          </p:spPr>
        </p:pic>
      </p:grpSp>
      <p:sp>
        <p:nvSpPr>
          <p:cNvPr id="115" name="Google Shape;115;p18"/>
          <p:cNvSpPr/>
          <p:nvPr/>
        </p:nvSpPr>
        <p:spPr>
          <a:xfrm flipH="1">
            <a:off x="672067" y="2102400"/>
            <a:ext cx="9616800" cy="152100"/>
          </a:xfrm>
          <a:prstGeom prst="rect">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8"/>
          <p:cNvSpPr/>
          <p:nvPr/>
        </p:nvSpPr>
        <p:spPr>
          <a:xfrm rot="5400000">
            <a:off x="163809" y="2610300"/>
            <a:ext cx="1166700" cy="150900"/>
          </a:xfrm>
          <a:prstGeom prst="rect">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7" name="Google Shape;117;p18"/>
          <p:cNvSpPr/>
          <p:nvPr/>
        </p:nvSpPr>
        <p:spPr>
          <a:xfrm rot="5400000">
            <a:off x="9082267" y="1047500"/>
            <a:ext cx="2262300" cy="150900"/>
          </a:xfrm>
          <a:prstGeom prst="rect">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id="118" name="Google Shape;118;p18"/>
          <p:cNvPicPr preferRelativeResize="0"/>
          <p:nvPr/>
        </p:nvPicPr>
        <p:blipFill rotWithShape="1">
          <a:blip r:embed="rId3">
            <a:alphaModFix/>
          </a:blip>
          <a:srcRect b="0" l="0" r="0" t="0"/>
          <a:stretch/>
        </p:blipFill>
        <p:spPr>
          <a:xfrm>
            <a:off x="12407138" y="5944667"/>
            <a:ext cx="1784330" cy="3879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AND_BODY_1_1">
    <p:bg>
      <p:bgPr>
        <a:gradFill>
          <a:gsLst>
            <a:gs pos="0">
              <a:srgbClr val="25A8E1"/>
            </a:gs>
            <a:gs pos="100000">
              <a:srgbClr val="29378F"/>
            </a:gs>
          </a:gsLst>
          <a:lin ang="2698631" scaled="0"/>
        </a:gradFill>
      </p:bgPr>
    </p:bg>
    <p:spTree>
      <p:nvGrpSpPr>
        <p:cNvPr id="119" name="Shape 119"/>
        <p:cNvGrpSpPr/>
        <p:nvPr/>
      </p:nvGrpSpPr>
      <p:grpSpPr>
        <a:xfrm>
          <a:off x="0" y="0"/>
          <a:ext cx="0" cy="0"/>
          <a:chOff x="0" y="0"/>
          <a:chExt cx="0" cy="0"/>
        </a:xfrm>
      </p:grpSpPr>
      <p:grpSp>
        <p:nvGrpSpPr>
          <p:cNvPr id="120" name="Google Shape;120;p19"/>
          <p:cNvGrpSpPr/>
          <p:nvPr/>
        </p:nvGrpSpPr>
        <p:grpSpPr>
          <a:xfrm>
            <a:off x="4666822" y="-139509"/>
            <a:ext cx="7692273" cy="7935464"/>
            <a:chOff x="3458353" y="512656"/>
            <a:chExt cx="5769349" cy="5951747"/>
          </a:xfrm>
        </p:grpSpPr>
        <p:pic>
          <p:nvPicPr>
            <p:cNvPr id="121" name="Google Shape;121;p19"/>
            <p:cNvPicPr preferRelativeResize="0"/>
            <p:nvPr/>
          </p:nvPicPr>
          <p:blipFill rotWithShape="1">
            <a:blip r:embed="rId2">
              <a:alphaModFix amt="64000"/>
            </a:blip>
            <a:srcRect b="0" l="0" r="0" t="0"/>
            <a:stretch/>
          </p:blipFill>
          <p:spPr>
            <a:xfrm rot="-5400000">
              <a:off x="4778715" y="2015416"/>
              <a:ext cx="5951747" cy="2946227"/>
            </a:xfrm>
            <a:prstGeom prst="rect">
              <a:avLst/>
            </a:prstGeom>
            <a:noFill/>
            <a:ln>
              <a:noFill/>
            </a:ln>
          </p:spPr>
        </p:pic>
        <p:pic>
          <p:nvPicPr>
            <p:cNvPr id="122" name="Google Shape;122;p19"/>
            <p:cNvPicPr preferRelativeResize="0"/>
            <p:nvPr/>
          </p:nvPicPr>
          <p:blipFill rotWithShape="1">
            <a:blip r:embed="rId2">
              <a:alphaModFix amt="64000"/>
            </a:blip>
            <a:srcRect b="0" l="0" r="0" t="0"/>
            <a:stretch/>
          </p:blipFill>
          <p:spPr>
            <a:xfrm rot="-5400000">
              <a:off x="1955593" y="2015416"/>
              <a:ext cx="5951747" cy="2946227"/>
            </a:xfrm>
            <a:prstGeom prst="rect">
              <a:avLst/>
            </a:prstGeom>
            <a:noFill/>
            <a:ln>
              <a:noFill/>
            </a:ln>
          </p:spPr>
        </p:pic>
      </p:grpSp>
      <p:sp>
        <p:nvSpPr>
          <p:cNvPr id="123" name="Google Shape;123;p19"/>
          <p:cNvSpPr txBox="1"/>
          <p:nvPr>
            <p:ph type="title"/>
          </p:nvPr>
        </p:nvSpPr>
        <p:spPr>
          <a:xfrm>
            <a:off x="940000" y="2555600"/>
            <a:ext cx="11360700" cy="763500"/>
          </a:xfrm>
          <a:prstGeom prst="rect">
            <a:avLst/>
          </a:prstGeom>
          <a:noFill/>
          <a:ln>
            <a:noFill/>
          </a:ln>
        </p:spPr>
        <p:txBody>
          <a:bodyPr anchorCtr="0" anchor="b" bIns="121875" lIns="121875" spcFirstLastPara="1" rIns="121875" wrap="square" tIns="121875">
            <a:noAutofit/>
          </a:bodyPr>
          <a:lstStyle>
            <a:lvl1pPr lvl="0" algn="l">
              <a:lnSpc>
                <a:spcPct val="100000"/>
              </a:lnSpc>
              <a:spcBef>
                <a:spcPts val="0"/>
              </a:spcBef>
              <a:spcAft>
                <a:spcPts val="0"/>
              </a:spcAft>
              <a:buSzPts val="4700"/>
              <a:buNone/>
              <a:defRPr sz="4700"/>
            </a:lvl1pPr>
            <a:lvl2pPr lvl="1" algn="l">
              <a:lnSpc>
                <a:spcPct val="100000"/>
              </a:lnSpc>
              <a:spcBef>
                <a:spcPts val="0"/>
              </a:spcBef>
              <a:spcAft>
                <a:spcPts val="0"/>
              </a:spcAft>
              <a:buSzPts val="6800"/>
              <a:buNone/>
              <a:defRPr/>
            </a:lvl2pPr>
            <a:lvl3pPr lvl="2" algn="l">
              <a:lnSpc>
                <a:spcPct val="100000"/>
              </a:lnSpc>
              <a:spcBef>
                <a:spcPts val="0"/>
              </a:spcBef>
              <a:spcAft>
                <a:spcPts val="0"/>
              </a:spcAft>
              <a:buSzPts val="6800"/>
              <a:buNone/>
              <a:defRPr/>
            </a:lvl3pPr>
            <a:lvl4pPr lvl="3" algn="l">
              <a:lnSpc>
                <a:spcPct val="100000"/>
              </a:lnSpc>
              <a:spcBef>
                <a:spcPts val="0"/>
              </a:spcBef>
              <a:spcAft>
                <a:spcPts val="0"/>
              </a:spcAft>
              <a:buSzPts val="6800"/>
              <a:buNone/>
              <a:defRPr/>
            </a:lvl4pPr>
            <a:lvl5pPr lvl="4" algn="l">
              <a:lnSpc>
                <a:spcPct val="100000"/>
              </a:lnSpc>
              <a:spcBef>
                <a:spcPts val="0"/>
              </a:spcBef>
              <a:spcAft>
                <a:spcPts val="0"/>
              </a:spcAft>
              <a:buSzPts val="6800"/>
              <a:buNone/>
              <a:defRPr/>
            </a:lvl5pPr>
            <a:lvl6pPr lvl="5" algn="l">
              <a:lnSpc>
                <a:spcPct val="100000"/>
              </a:lnSpc>
              <a:spcBef>
                <a:spcPts val="0"/>
              </a:spcBef>
              <a:spcAft>
                <a:spcPts val="0"/>
              </a:spcAft>
              <a:buSzPts val="6800"/>
              <a:buNone/>
              <a:defRPr/>
            </a:lvl6pPr>
            <a:lvl7pPr lvl="6" algn="l">
              <a:lnSpc>
                <a:spcPct val="100000"/>
              </a:lnSpc>
              <a:spcBef>
                <a:spcPts val="0"/>
              </a:spcBef>
              <a:spcAft>
                <a:spcPts val="0"/>
              </a:spcAft>
              <a:buSzPts val="6800"/>
              <a:buNone/>
              <a:defRPr/>
            </a:lvl7pPr>
            <a:lvl8pPr lvl="7" algn="l">
              <a:lnSpc>
                <a:spcPct val="100000"/>
              </a:lnSpc>
              <a:spcBef>
                <a:spcPts val="0"/>
              </a:spcBef>
              <a:spcAft>
                <a:spcPts val="0"/>
              </a:spcAft>
              <a:buSzPts val="6800"/>
              <a:buNone/>
              <a:defRPr/>
            </a:lvl8pPr>
            <a:lvl9pPr lvl="8" algn="l">
              <a:lnSpc>
                <a:spcPct val="100000"/>
              </a:lnSpc>
              <a:spcBef>
                <a:spcPts val="0"/>
              </a:spcBef>
              <a:spcAft>
                <a:spcPts val="0"/>
              </a:spcAft>
              <a:buSzPts val="6800"/>
              <a:buNone/>
              <a:defRPr/>
            </a:lvl9pPr>
          </a:lstStyle>
          <a:p/>
        </p:txBody>
      </p:sp>
      <p:sp>
        <p:nvSpPr>
          <p:cNvPr id="124" name="Google Shape;124;p19"/>
          <p:cNvSpPr/>
          <p:nvPr/>
        </p:nvSpPr>
        <p:spPr>
          <a:xfrm flipH="1">
            <a:off x="672067" y="2102400"/>
            <a:ext cx="9616800" cy="152100"/>
          </a:xfrm>
          <a:prstGeom prst="rect">
            <a:avLst/>
          </a:prstGeom>
          <a:solidFill>
            <a:srgbClr val="4EEFA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9"/>
          <p:cNvSpPr/>
          <p:nvPr/>
        </p:nvSpPr>
        <p:spPr>
          <a:xfrm rot="5400000">
            <a:off x="163809" y="2610300"/>
            <a:ext cx="1166700" cy="150900"/>
          </a:xfrm>
          <a:prstGeom prst="rect">
            <a:avLst/>
          </a:prstGeom>
          <a:solidFill>
            <a:srgbClr val="4EEFA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6" name="Google Shape;126;p19"/>
          <p:cNvSpPr/>
          <p:nvPr/>
        </p:nvSpPr>
        <p:spPr>
          <a:xfrm rot="5400000">
            <a:off x="9082267" y="1047500"/>
            <a:ext cx="2262300" cy="150900"/>
          </a:xfrm>
          <a:prstGeom prst="rect">
            <a:avLst/>
          </a:prstGeom>
          <a:solidFill>
            <a:srgbClr val="4EEFA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id="127" name="Google Shape;127;p19"/>
          <p:cNvPicPr preferRelativeResize="0"/>
          <p:nvPr/>
        </p:nvPicPr>
        <p:blipFill rotWithShape="1">
          <a:blip r:embed="rId3">
            <a:alphaModFix/>
          </a:blip>
          <a:srcRect b="0" l="0" r="0" t="0"/>
          <a:stretch/>
        </p:blipFill>
        <p:spPr>
          <a:xfrm>
            <a:off x="12407138" y="5944667"/>
            <a:ext cx="1784330" cy="387900"/>
          </a:xfrm>
          <a:prstGeom prst="rect">
            <a:avLst/>
          </a:prstGeom>
          <a:noFill/>
          <a:ln>
            <a:noFill/>
          </a:ln>
        </p:spPr>
      </p:pic>
      <p:sp>
        <p:nvSpPr>
          <p:cNvPr id="128" name="Google Shape;128;p19"/>
          <p:cNvSpPr txBox="1"/>
          <p:nvPr>
            <p:ph idx="12" type="sldNum"/>
          </p:nvPr>
        </p:nvSpPr>
        <p:spPr>
          <a:xfrm>
            <a:off x="11409045" y="6333134"/>
            <a:ext cx="731700" cy="524700"/>
          </a:xfrm>
          <a:prstGeom prst="rect">
            <a:avLst/>
          </a:prstGeom>
          <a:noFill/>
          <a:ln>
            <a:noFill/>
          </a:ln>
        </p:spPr>
        <p:txBody>
          <a:bodyPr anchorCtr="0" anchor="t" bIns="121900" lIns="121900" spcFirstLastPara="1" rIns="121900" wrap="square" tIns="121900">
            <a:noAutofit/>
          </a:bodyPr>
          <a:lstStyle>
            <a:lvl1pPr indent="0" lvl="0"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1 1">
  <p:cSld name="TITLE_AND_BODY_1_2_1">
    <p:bg>
      <p:bgPr>
        <a:solidFill>
          <a:srgbClr val="000000"/>
        </a:solidFill>
      </p:bgPr>
    </p:bg>
    <p:spTree>
      <p:nvGrpSpPr>
        <p:cNvPr id="129" name="Shape 129"/>
        <p:cNvGrpSpPr/>
        <p:nvPr/>
      </p:nvGrpSpPr>
      <p:grpSpPr>
        <a:xfrm>
          <a:off x="0" y="0"/>
          <a:ext cx="0" cy="0"/>
          <a:chOff x="0" y="0"/>
          <a:chExt cx="0" cy="0"/>
        </a:xfrm>
      </p:grpSpPr>
      <p:sp>
        <p:nvSpPr>
          <p:cNvPr id="130" name="Google Shape;130;p20"/>
          <p:cNvSpPr txBox="1"/>
          <p:nvPr>
            <p:ph type="title"/>
          </p:nvPr>
        </p:nvSpPr>
        <p:spPr>
          <a:xfrm>
            <a:off x="940000" y="2555600"/>
            <a:ext cx="11360700" cy="763500"/>
          </a:xfrm>
          <a:prstGeom prst="rect">
            <a:avLst/>
          </a:prstGeom>
          <a:noFill/>
          <a:ln>
            <a:noFill/>
          </a:ln>
        </p:spPr>
        <p:txBody>
          <a:bodyPr anchorCtr="0" anchor="b" bIns="121875" lIns="121875" spcFirstLastPara="1" rIns="121875" wrap="square" tIns="121875">
            <a:noAutofit/>
          </a:bodyPr>
          <a:lstStyle>
            <a:lvl1pPr lvl="0" algn="l">
              <a:lnSpc>
                <a:spcPct val="100000"/>
              </a:lnSpc>
              <a:spcBef>
                <a:spcPts val="0"/>
              </a:spcBef>
              <a:spcAft>
                <a:spcPts val="0"/>
              </a:spcAft>
              <a:buSzPts val="4700"/>
              <a:buNone/>
              <a:defRPr sz="4700"/>
            </a:lvl1pPr>
            <a:lvl2pPr lvl="1" algn="l">
              <a:lnSpc>
                <a:spcPct val="100000"/>
              </a:lnSpc>
              <a:spcBef>
                <a:spcPts val="0"/>
              </a:spcBef>
              <a:spcAft>
                <a:spcPts val="0"/>
              </a:spcAft>
              <a:buSzPts val="6800"/>
              <a:buNone/>
              <a:defRPr/>
            </a:lvl2pPr>
            <a:lvl3pPr lvl="2" algn="l">
              <a:lnSpc>
                <a:spcPct val="100000"/>
              </a:lnSpc>
              <a:spcBef>
                <a:spcPts val="0"/>
              </a:spcBef>
              <a:spcAft>
                <a:spcPts val="0"/>
              </a:spcAft>
              <a:buSzPts val="6800"/>
              <a:buNone/>
              <a:defRPr/>
            </a:lvl3pPr>
            <a:lvl4pPr lvl="3" algn="l">
              <a:lnSpc>
                <a:spcPct val="100000"/>
              </a:lnSpc>
              <a:spcBef>
                <a:spcPts val="0"/>
              </a:spcBef>
              <a:spcAft>
                <a:spcPts val="0"/>
              </a:spcAft>
              <a:buSzPts val="6800"/>
              <a:buNone/>
              <a:defRPr/>
            </a:lvl4pPr>
            <a:lvl5pPr lvl="4" algn="l">
              <a:lnSpc>
                <a:spcPct val="100000"/>
              </a:lnSpc>
              <a:spcBef>
                <a:spcPts val="0"/>
              </a:spcBef>
              <a:spcAft>
                <a:spcPts val="0"/>
              </a:spcAft>
              <a:buSzPts val="6800"/>
              <a:buNone/>
              <a:defRPr/>
            </a:lvl5pPr>
            <a:lvl6pPr lvl="5" algn="l">
              <a:lnSpc>
                <a:spcPct val="100000"/>
              </a:lnSpc>
              <a:spcBef>
                <a:spcPts val="0"/>
              </a:spcBef>
              <a:spcAft>
                <a:spcPts val="0"/>
              </a:spcAft>
              <a:buSzPts val="6800"/>
              <a:buNone/>
              <a:defRPr/>
            </a:lvl6pPr>
            <a:lvl7pPr lvl="6" algn="l">
              <a:lnSpc>
                <a:spcPct val="100000"/>
              </a:lnSpc>
              <a:spcBef>
                <a:spcPts val="0"/>
              </a:spcBef>
              <a:spcAft>
                <a:spcPts val="0"/>
              </a:spcAft>
              <a:buSzPts val="6800"/>
              <a:buNone/>
              <a:defRPr/>
            </a:lvl7pPr>
            <a:lvl8pPr lvl="7" algn="l">
              <a:lnSpc>
                <a:spcPct val="100000"/>
              </a:lnSpc>
              <a:spcBef>
                <a:spcPts val="0"/>
              </a:spcBef>
              <a:spcAft>
                <a:spcPts val="0"/>
              </a:spcAft>
              <a:buSzPts val="6800"/>
              <a:buNone/>
              <a:defRPr/>
            </a:lvl8pPr>
            <a:lvl9pPr lvl="8" algn="l">
              <a:lnSpc>
                <a:spcPct val="100000"/>
              </a:lnSpc>
              <a:spcBef>
                <a:spcPts val="0"/>
              </a:spcBef>
              <a:spcAft>
                <a:spcPts val="0"/>
              </a:spcAft>
              <a:buSzPts val="6800"/>
              <a:buNone/>
              <a:defRPr/>
            </a:lvl9pPr>
          </a:lstStyle>
          <a:p/>
        </p:txBody>
      </p:sp>
      <p:grpSp>
        <p:nvGrpSpPr>
          <p:cNvPr id="131" name="Google Shape;131;p20"/>
          <p:cNvGrpSpPr/>
          <p:nvPr/>
        </p:nvGrpSpPr>
        <p:grpSpPr>
          <a:xfrm>
            <a:off x="6494058" y="1107653"/>
            <a:ext cx="6119548" cy="6516567"/>
            <a:chOff x="3458353" y="512656"/>
            <a:chExt cx="5769349" cy="5951747"/>
          </a:xfrm>
        </p:grpSpPr>
        <p:pic>
          <p:nvPicPr>
            <p:cNvPr id="132" name="Google Shape;132;p20"/>
            <p:cNvPicPr preferRelativeResize="0"/>
            <p:nvPr/>
          </p:nvPicPr>
          <p:blipFill rotWithShape="1">
            <a:blip r:embed="rId2">
              <a:alphaModFix amt="64000"/>
            </a:blip>
            <a:srcRect b="0" l="0" r="0" t="0"/>
            <a:stretch/>
          </p:blipFill>
          <p:spPr>
            <a:xfrm rot="-5400000">
              <a:off x="4778715" y="2015416"/>
              <a:ext cx="5951747" cy="2946227"/>
            </a:xfrm>
            <a:prstGeom prst="rect">
              <a:avLst/>
            </a:prstGeom>
            <a:noFill/>
            <a:ln>
              <a:noFill/>
            </a:ln>
          </p:spPr>
        </p:pic>
        <p:pic>
          <p:nvPicPr>
            <p:cNvPr id="133" name="Google Shape;133;p20"/>
            <p:cNvPicPr preferRelativeResize="0"/>
            <p:nvPr/>
          </p:nvPicPr>
          <p:blipFill rotWithShape="1">
            <a:blip r:embed="rId2">
              <a:alphaModFix amt="64000"/>
            </a:blip>
            <a:srcRect b="0" l="0" r="0" t="0"/>
            <a:stretch/>
          </p:blipFill>
          <p:spPr>
            <a:xfrm rot="-5400000">
              <a:off x="1955593" y="2015416"/>
              <a:ext cx="5951747" cy="2946227"/>
            </a:xfrm>
            <a:prstGeom prst="rect">
              <a:avLst/>
            </a:prstGeom>
            <a:noFill/>
            <a:ln>
              <a:noFill/>
            </a:ln>
          </p:spPr>
        </p:pic>
      </p:grpSp>
      <p:sp>
        <p:nvSpPr>
          <p:cNvPr id="134" name="Google Shape;134;p20"/>
          <p:cNvSpPr/>
          <p:nvPr/>
        </p:nvSpPr>
        <p:spPr>
          <a:xfrm flipH="1">
            <a:off x="672067" y="2102400"/>
            <a:ext cx="9616800" cy="152100"/>
          </a:xfrm>
          <a:prstGeom prst="rect">
            <a:avLst/>
          </a:prstGeom>
          <a:gradFill>
            <a:gsLst>
              <a:gs pos="0">
                <a:srgbClr val="25A8E1"/>
              </a:gs>
              <a:gs pos="100000">
                <a:srgbClr val="29378F"/>
              </a:gs>
            </a:gsLst>
            <a:lin ang="2698631"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0"/>
          <p:cNvSpPr/>
          <p:nvPr/>
        </p:nvSpPr>
        <p:spPr>
          <a:xfrm rot="5400000">
            <a:off x="163809" y="2610300"/>
            <a:ext cx="1166700" cy="150900"/>
          </a:xfrm>
          <a:prstGeom prst="rect">
            <a:avLst/>
          </a:pr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6" name="Google Shape;136;p20"/>
          <p:cNvSpPr/>
          <p:nvPr/>
        </p:nvSpPr>
        <p:spPr>
          <a:xfrm rot="5400000">
            <a:off x="9082267" y="1047500"/>
            <a:ext cx="2262300" cy="150900"/>
          </a:xfrm>
          <a:prstGeom prst="rect">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id="137" name="Google Shape;137;p20"/>
          <p:cNvPicPr preferRelativeResize="0"/>
          <p:nvPr/>
        </p:nvPicPr>
        <p:blipFill rotWithShape="1">
          <a:blip r:embed="rId3">
            <a:alphaModFix/>
          </a:blip>
          <a:srcRect b="0" l="0" r="0" t="0"/>
          <a:stretch/>
        </p:blipFill>
        <p:spPr>
          <a:xfrm>
            <a:off x="9867138" y="5944667"/>
            <a:ext cx="1784330" cy="387900"/>
          </a:xfrm>
          <a:prstGeom prst="rect">
            <a:avLst/>
          </a:prstGeom>
          <a:noFill/>
          <a:ln>
            <a:noFill/>
          </a:ln>
        </p:spPr>
      </p:pic>
      <p:sp>
        <p:nvSpPr>
          <p:cNvPr id="138" name="Google Shape;138;p20"/>
          <p:cNvSpPr txBox="1"/>
          <p:nvPr>
            <p:ph idx="12" type="sldNum"/>
          </p:nvPr>
        </p:nvSpPr>
        <p:spPr>
          <a:xfrm>
            <a:off x="11409045" y="6333134"/>
            <a:ext cx="731700" cy="524700"/>
          </a:xfrm>
          <a:prstGeom prst="rect">
            <a:avLst/>
          </a:prstGeom>
          <a:noFill/>
          <a:ln>
            <a:noFill/>
          </a:ln>
        </p:spPr>
        <p:txBody>
          <a:bodyPr anchorCtr="0" anchor="t" bIns="121900" lIns="121900" spcFirstLastPara="1" rIns="121900" wrap="square" tIns="121900">
            <a:noAutofit/>
          </a:bodyPr>
          <a:lstStyle>
            <a:lvl1pPr indent="0" lvl="0"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2">
  <p:cSld name="TITLE_2_1_1_2_2">
    <p:bg>
      <p:bgPr>
        <a:solidFill>
          <a:srgbClr val="000000"/>
        </a:solidFill>
      </p:bgPr>
    </p:bg>
    <p:spTree>
      <p:nvGrpSpPr>
        <p:cNvPr id="22" name="Shape 22"/>
        <p:cNvGrpSpPr/>
        <p:nvPr/>
      </p:nvGrpSpPr>
      <p:grpSpPr>
        <a:xfrm>
          <a:off x="0" y="0"/>
          <a:ext cx="0" cy="0"/>
          <a:chOff x="0" y="0"/>
          <a:chExt cx="0" cy="0"/>
        </a:xfrm>
      </p:grpSpPr>
      <p:sp>
        <p:nvSpPr>
          <p:cNvPr id="23" name="Google Shape;23;p3"/>
          <p:cNvSpPr txBox="1"/>
          <p:nvPr>
            <p:ph type="title"/>
          </p:nvPr>
        </p:nvSpPr>
        <p:spPr>
          <a:xfrm>
            <a:off x="818267" y="952367"/>
            <a:ext cx="11004300" cy="418800"/>
          </a:xfrm>
          <a:prstGeom prst="rect">
            <a:avLst/>
          </a:prstGeom>
          <a:noFill/>
          <a:ln>
            <a:noFill/>
          </a:ln>
        </p:spPr>
        <p:txBody>
          <a:bodyPr anchorCtr="0" anchor="b" bIns="60925" lIns="60925" spcFirstLastPara="1" rIns="60925" wrap="square" tIns="60925">
            <a:noAutofit/>
          </a:bodyPr>
          <a:lstStyle>
            <a:lvl1pPr lvl="0" algn="l">
              <a:lnSpc>
                <a:spcPct val="90000"/>
              </a:lnSpc>
              <a:spcBef>
                <a:spcPts val="0"/>
              </a:spcBef>
              <a:spcAft>
                <a:spcPts val="0"/>
              </a:spcAft>
              <a:buClr>
                <a:schemeClr val="lt1"/>
              </a:buClr>
              <a:buSzPts val="2700"/>
              <a:buNone/>
              <a:defRPr sz="2700">
                <a:solidFill>
                  <a:schemeClr val="lt1"/>
                </a:solidFill>
              </a:defRPr>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24" name="Google Shape;24;p3"/>
          <p:cNvSpPr/>
          <p:nvPr/>
        </p:nvSpPr>
        <p:spPr>
          <a:xfrm flipH="1">
            <a:off x="516669" y="596986"/>
            <a:ext cx="2958900" cy="116700"/>
          </a:xfrm>
          <a:prstGeom prst="rect">
            <a:avLst/>
          </a:prstGeom>
          <a:gradFill>
            <a:gsLst>
              <a:gs pos="0">
                <a:schemeClr val="accent1"/>
              </a:gs>
              <a:gs pos="100000">
                <a:schemeClr val="accent2"/>
              </a:gs>
            </a:gsLst>
            <a:lin ang="0"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3"/>
          <p:cNvSpPr/>
          <p:nvPr/>
        </p:nvSpPr>
        <p:spPr>
          <a:xfrm rot="5400000">
            <a:off x="166733" y="946468"/>
            <a:ext cx="815100" cy="116100"/>
          </a:xfrm>
          <a:prstGeom prst="rect">
            <a:avLst/>
          </a:prstGeom>
          <a:solidFill>
            <a:srgbClr val="E80A89"/>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 name="Google Shape;26;p3"/>
          <p:cNvSpPr/>
          <p:nvPr/>
        </p:nvSpPr>
        <p:spPr>
          <a:xfrm rot="5400000">
            <a:off x="3060667" y="298800"/>
            <a:ext cx="713700" cy="1161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 name="Google Shape;27;p3"/>
          <p:cNvSpPr txBox="1"/>
          <p:nvPr>
            <p:ph idx="1" type="body"/>
          </p:nvPr>
        </p:nvSpPr>
        <p:spPr>
          <a:xfrm>
            <a:off x="818267" y="1536633"/>
            <a:ext cx="5028000" cy="4555200"/>
          </a:xfrm>
          <a:prstGeom prst="rect">
            <a:avLst/>
          </a:prstGeom>
          <a:noFill/>
          <a:ln>
            <a:noFill/>
          </a:ln>
        </p:spPr>
        <p:txBody>
          <a:bodyPr anchorCtr="0" anchor="t" bIns="121875" lIns="121875" spcFirstLastPara="1" rIns="121875" wrap="square" tIns="121875">
            <a:noAutofit/>
          </a:bodyPr>
          <a:lstStyle>
            <a:lvl1pPr indent="-228600" lvl="0" marL="457200" algn="l">
              <a:lnSpc>
                <a:spcPct val="100000"/>
              </a:lnSpc>
              <a:spcBef>
                <a:spcPts val="0"/>
              </a:spcBef>
              <a:spcAft>
                <a:spcPts val="0"/>
              </a:spcAft>
              <a:buSzPts val="2000"/>
              <a:buNone/>
              <a:defRPr sz="2000"/>
            </a:lvl1pPr>
            <a:lvl2pPr indent="-228600" lvl="1" marL="914400" algn="l">
              <a:lnSpc>
                <a:spcPct val="100000"/>
              </a:lnSpc>
              <a:spcBef>
                <a:spcPts val="0"/>
              </a:spcBef>
              <a:spcAft>
                <a:spcPts val="0"/>
              </a:spcAft>
              <a:buSzPts val="2000"/>
              <a:buNone/>
              <a:defRPr sz="2000"/>
            </a:lvl2pPr>
            <a:lvl3pPr indent="-228600" lvl="2" marL="1371600" algn="l">
              <a:lnSpc>
                <a:spcPct val="100000"/>
              </a:lnSpc>
              <a:spcBef>
                <a:spcPts val="0"/>
              </a:spcBef>
              <a:spcAft>
                <a:spcPts val="0"/>
              </a:spcAft>
              <a:buSzPts val="2000"/>
              <a:buNone/>
              <a:defRPr sz="2000"/>
            </a:lvl3pPr>
            <a:lvl4pPr indent="-228600" lvl="3" marL="1828800" algn="l">
              <a:lnSpc>
                <a:spcPct val="100000"/>
              </a:lnSpc>
              <a:spcBef>
                <a:spcPts val="0"/>
              </a:spcBef>
              <a:spcAft>
                <a:spcPts val="0"/>
              </a:spcAft>
              <a:buSzPts val="2000"/>
              <a:buNone/>
              <a:defRPr sz="2000"/>
            </a:lvl4pPr>
            <a:lvl5pPr indent="-228600" lvl="4" marL="2286000" algn="l">
              <a:lnSpc>
                <a:spcPct val="100000"/>
              </a:lnSpc>
              <a:spcBef>
                <a:spcPts val="0"/>
              </a:spcBef>
              <a:spcAft>
                <a:spcPts val="0"/>
              </a:spcAft>
              <a:buSzPts val="2000"/>
              <a:buNone/>
              <a:defRPr sz="2000"/>
            </a:lvl5pPr>
            <a:lvl6pPr indent="-355600" lvl="5" marL="2743200" algn="l">
              <a:lnSpc>
                <a:spcPct val="100000"/>
              </a:lnSpc>
              <a:spcBef>
                <a:spcPts val="0"/>
              </a:spcBef>
              <a:spcAft>
                <a:spcPts val="0"/>
              </a:spcAft>
              <a:buSzPts val="2000"/>
              <a:buChar char="•"/>
              <a:defRPr sz="2000"/>
            </a:lvl6pPr>
            <a:lvl7pPr indent="-355600" lvl="6" marL="3200400" algn="l">
              <a:lnSpc>
                <a:spcPct val="100000"/>
              </a:lnSpc>
              <a:spcBef>
                <a:spcPts val="0"/>
              </a:spcBef>
              <a:spcAft>
                <a:spcPts val="0"/>
              </a:spcAft>
              <a:buSzPts val="2000"/>
              <a:buChar char="•"/>
              <a:defRPr sz="2000"/>
            </a:lvl7pPr>
            <a:lvl8pPr indent="-355600" lvl="7" marL="3657600" algn="l">
              <a:lnSpc>
                <a:spcPct val="100000"/>
              </a:lnSpc>
              <a:spcBef>
                <a:spcPts val="0"/>
              </a:spcBef>
              <a:spcAft>
                <a:spcPts val="0"/>
              </a:spcAft>
              <a:buSzPts val="2000"/>
              <a:buChar char="•"/>
              <a:defRPr sz="2000"/>
            </a:lvl8pPr>
            <a:lvl9pPr indent="-355600" lvl="8" marL="4114800" algn="l">
              <a:lnSpc>
                <a:spcPct val="100000"/>
              </a:lnSpc>
              <a:spcBef>
                <a:spcPts val="0"/>
              </a:spcBef>
              <a:spcAft>
                <a:spcPts val="0"/>
              </a:spcAft>
              <a:buSzPts val="2000"/>
              <a:buChar char="•"/>
              <a:defRPr sz="2000"/>
            </a:lvl9pPr>
          </a:lstStyle>
          <a:p/>
        </p:txBody>
      </p:sp>
      <p:sp>
        <p:nvSpPr>
          <p:cNvPr id="28" name="Google Shape;28;p3"/>
          <p:cNvSpPr txBox="1"/>
          <p:nvPr>
            <p:ph idx="2" type="body"/>
          </p:nvPr>
        </p:nvSpPr>
        <p:spPr>
          <a:xfrm>
            <a:off x="6581007" y="1518867"/>
            <a:ext cx="5028000" cy="4555200"/>
          </a:xfrm>
          <a:prstGeom prst="rect">
            <a:avLst/>
          </a:prstGeom>
          <a:noFill/>
          <a:ln>
            <a:noFill/>
          </a:ln>
        </p:spPr>
        <p:txBody>
          <a:bodyPr anchorCtr="0" anchor="t" bIns="121875" lIns="121875" spcFirstLastPara="1" rIns="121875" wrap="square" tIns="121875">
            <a:noAutofit/>
          </a:bodyPr>
          <a:lstStyle>
            <a:lvl1pPr indent="-228600" lvl="0" marL="457200" algn="l">
              <a:lnSpc>
                <a:spcPct val="100000"/>
              </a:lnSpc>
              <a:spcBef>
                <a:spcPts val="0"/>
              </a:spcBef>
              <a:spcAft>
                <a:spcPts val="0"/>
              </a:spcAft>
              <a:buSzPts val="2000"/>
              <a:buNone/>
              <a:defRPr sz="2000"/>
            </a:lvl1pPr>
            <a:lvl2pPr indent="-228600" lvl="1" marL="914400" algn="l">
              <a:lnSpc>
                <a:spcPct val="100000"/>
              </a:lnSpc>
              <a:spcBef>
                <a:spcPts val="0"/>
              </a:spcBef>
              <a:spcAft>
                <a:spcPts val="0"/>
              </a:spcAft>
              <a:buSzPts val="2000"/>
              <a:buNone/>
              <a:defRPr sz="2000"/>
            </a:lvl2pPr>
            <a:lvl3pPr indent="-228600" lvl="2" marL="1371600" algn="l">
              <a:lnSpc>
                <a:spcPct val="100000"/>
              </a:lnSpc>
              <a:spcBef>
                <a:spcPts val="0"/>
              </a:spcBef>
              <a:spcAft>
                <a:spcPts val="0"/>
              </a:spcAft>
              <a:buSzPts val="2000"/>
              <a:buNone/>
              <a:defRPr sz="2000"/>
            </a:lvl3pPr>
            <a:lvl4pPr indent="-228600" lvl="3" marL="1828800" algn="l">
              <a:lnSpc>
                <a:spcPct val="100000"/>
              </a:lnSpc>
              <a:spcBef>
                <a:spcPts val="0"/>
              </a:spcBef>
              <a:spcAft>
                <a:spcPts val="0"/>
              </a:spcAft>
              <a:buSzPts val="2000"/>
              <a:buNone/>
              <a:defRPr sz="2000"/>
            </a:lvl4pPr>
            <a:lvl5pPr indent="-228600" lvl="4" marL="2286000" algn="l">
              <a:lnSpc>
                <a:spcPct val="100000"/>
              </a:lnSpc>
              <a:spcBef>
                <a:spcPts val="0"/>
              </a:spcBef>
              <a:spcAft>
                <a:spcPts val="0"/>
              </a:spcAft>
              <a:buSzPts val="2000"/>
              <a:buNone/>
              <a:defRPr sz="2000"/>
            </a:lvl5pPr>
            <a:lvl6pPr indent="-355600" lvl="5" marL="2743200" algn="l">
              <a:lnSpc>
                <a:spcPct val="100000"/>
              </a:lnSpc>
              <a:spcBef>
                <a:spcPts val="0"/>
              </a:spcBef>
              <a:spcAft>
                <a:spcPts val="0"/>
              </a:spcAft>
              <a:buSzPts val="2000"/>
              <a:buChar char="•"/>
              <a:defRPr sz="2000"/>
            </a:lvl6pPr>
            <a:lvl7pPr indent="-355600" lvl="6" marL="3200400" algn="l">
              <a:lnSpc>
                <a:spcPct val="100000"/>
              </a:lnSpc>
              <a:spcBef>
                <a:spcPts val="0"/>
              </a:spcBef>
              <a:spcAft>
                <a:spcPts val="0"/>
              </a:spcAft>
              <a:buSzPts val="2000"/>
              <a:buChar char="•"/>
              <a:defRPr sz="2000"/>
            </a:lvl7pPr>
            <a:lvl8pPr indent="-355600" lvl="7" marL="3657600" algn="l">
              <a:lnSpc>
                <a:spcPct val="100000"/>
              </a:lnSpc>
              <a:spcBef>
                <a:spcPts val="0"/>
              </a:spcBef>
              <a:spcAft>
                <a:spcPts val="0"/>
              </a:spcAft>
              <a:buSzPts val="2000"/>
              <a:buChar char="•"/>
              <a:defRPr sz="2000"/>
            </a:lvl8pPr>
            <a:lvl9pPr indent="-355600" lvl="8" marL="4114800" algn="l">
              <a:lnSpc>
                <a:spcPct val="100000"/>
              </a:lnSpc>
              <a:spcBef>
                <a:spcPts val="0"/>
              </a:spcBef>
              <a:spcAft>
                <a:spcPts val="0"/>
              </a:spcAft>
              <a:buSzPts val="2000"/>
              <a:buChar char="•"/>
              <a:defRPr sz="2000"/>
            </a:lvl9pPr>
          </a:lstStyle>
          <a:p/>
        </p:txBody>
      </p:sp>
      <p:sp>
        <p:nvSpPr>
          <p:cNvPr id="29" name="Google Shape;29;p3"/>
          <p:cNvSpPr txBox="1"/>
          <p:nvPr>
            <p:ph idx="12" type="sldNum"/>
          </p:nvPr>
        </p:nvSpPr>
        <p:spPr>
          <a:xfrm>
            <a:off x="11409045" y="6333134"/>
            <a:ext cx="731700" cy="524700"/>
          </a:xfrm>
          <a:prstGeom prst="rect">
            <a:avLst/>
          </a:prstGeom>
          <a:noFill/>
          <a:ln>
            <a:noFill/>
          </a:ln>
        </p:spPr>
        <p:txBody>
          <a:bodyPr anchorCtr="0" anchor="t" bIns="121900" lIns="121900" spcFirstLastPara="1" rIns="121900" wrap="square" tIns="121900">
            <a:noAutofit/>
          </a:bodyPr>
          <a:lstStyle>
            <a:lvl1pPr indent="0" lvl="0"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_Callout_Pink">
  <p:cSld name="Side_Callout_Pink">
    <p:spTree>
      <p:nvGrpSpPr>
        <p:cNvPr id="139" name="Shape 139"/>
        <p:cNvGrpSpPr/>
        <p:nvPr/>
      </p:nvGrpSpPr>
      <p:grpSpPr>
        <a:xfrm>
          <a:off x="0" y="0"/>
          <a:ext cx="0" cy="0"/>
          <a:chOff x="0" y="0"/>
          <a:chExt cx="0" cy="0"/>
        </a:xfrm>
      </p:grpSpPr>
      <p:sp>
        <p:nvSpPr>
          <p:cNvPr id="140" name="Google Shape;140;p21"/>
          <p:cNvSpPr/>
          <p:nvPr/>
        </p:nvSpPr>
        <p:spPr>
          <a:xfrm>
            <a:off x="0" y="0"/>
            <a:ext cx="4417200" cy="6858000"/>
          </a:xfrm>
          <a:prstGeom prst="rect">
            <a:avLst/>
          </a:prstGeom>
          <a:gradFill>
            <a:gsLst>
              <a:gs pos="0">
                <a:schemeClr val="accent1"/>
              </a:gs>
              <a:gs pos="100000">
                <a:schemeClr val="accent2"/>
              </a:gs>
            </a:gsLst>
            <a:lin ang="0"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21"/>
          <p:cNvSpPr txBox="1"/>
          <p:nvPr>
            <p:ph type="title"/>
          </p:nvPr>
        </p:nvSpPr>
        <p:spPr>
          <a:xfrm>
            <a:off x="342100" y="2793267"/>
            <a:ext cx="3176100" cy="697500"/>
          </a:xfrm>
          <a:prstGeom prst="rect">
            <a:avLst/>
          </a:prstGeom>
          <a:noFill/>
          <a:ln>
            <a:noFill/>
          </a:ln>
        </p:spPr>
        <p:txBody>
          <a:bodyPr anchorCtr="0" anchor="b" bIns="60925" lIns="60925" spcFirstLastPara="1" rIns="60925" wrap="square" tIns="60925">
            <a:noAutofit/>
          </a:bodyPr>
          <a:lstStyle>
            <a:lvl1pPr lvl="0" algn="r">
              <a:lnSpc>
                <a:spcPct val="90000"/>
              </a:lnSpc>
              <a:spcBef>
                <a:spcPts val="0"/>
              </a:spcBef>
              <a:spcAft>
                <a:spcPts val="0"/>
              </a:spcAft>
              <a:buClr>
                <a:schemeClr val="lt1"/>
              </a:buClr>
              <a:buSzPts val="2500"/>
              <a:buNone/>
              <a:defRPr sz="2500">
                <a:solidFill>
                  <a:schemeClr val="lt1"/>
                </a:solidFill>
              </a:defRPr>
            </a:lvl1pPr>
            <a:lvl2pPr lvl="1" algn="ctr">
              <a:lnSpc>
                <a:spcPct val="100000"/>
              </a:lnSpc>
              <a:spcBef>
                <a:spcPts val="0"/>
              </a:spcBef>
              <a:spcAft>
                <a:spcPts val="0"/>
              </a:spcAft>
              <a:buSzPts val="3100"/>
              <a:buNone/>
              <a:defRPr sz="3100"/>
            </a:lvl2pPr>
            <a:lvl3pPr lvl="2" algn="ctr">
              <a:lnSpc>
                <a:spcPct val="100000"/>
              </a:lnSpc>
              <a:spcBef>
                <a:spcPts val="0"/>
              </a:spcBef>
              <a:spcAft>
                <a:spcPts val="0"/>
              </a:spcAft>
              <a:buSzPts val="3100"/>
              <a:buNone/>
              <a:defRPr sz="3100"/>
            </a:lvl3pPr>
            <a:lvl4pPr lvl="3" algn="ctr">
              <a:lnSpc>
                <a:spcPct val="100000"/>
              </a:lnSpc>
              <a:spcBef>
                <a:spcPts val="0"/>
              </a:spcBef>
              <a:spcAft>
                <a:spcPts val="0"/>
              </a:spcAft>
              <a:buSzPts val="3100"/>
              <a:buNone/>
              <a:defRPr sz="3100"/>
            </a:lvl4pPr>
            <a:lvl5pPr lvl="4" algn="ctr">
              <a:lnSpc>
                <a:spcPct val="100000"/>
              </a:lnSpc>
              <a:spcBef>
                <a:spcPts val="0"/>
              </a:spcBef>
              <a:spcAft>
                <a:spcPts val="0"/>
              </a:spcAft>
              <a:buSzPts val="3100"/>
              <a:buNone/>
              <a:defRPr sz="3100"/>
            </a:lvl5pPr>
            <a:lvl6pPr lvl="5" algn="ctr">
              <a:lnSpc>
                <a:spcPct val="100000"/>
              </a:lnSpc>
              <a:spcBef>
                <a:spcPts val="0"/>
              </a:spcBef>
              <a:spcAft>
                <a:spcPts val="0"/>
              </a:spcAft>
              <a:buSzPts val="3100"/>
              <a:buNone/>
              <a:defRPr sz="3100"/>
            </a:lvl6pPr>
            <a:lvl7pPr lvl="6" algn="ctr">
              <a:lnSpc>
                <a:spcPct val="100000"/>
              </a:lnSpc>
              <a:spcBef>
                <a:spcPts val="0"/>
              </a:spcBef>
              <a:spcAft>
                <a:spcPts val="0"/>
              </a:spcAft>
              <a:buSzPts val="3100"/>
              <a:buNone/>
              <a:defRPr sz="3100"/>
            </a:lvl7pPr>
            <a:lvl8pPr lvl="7" algn="ctr">
              <a:lnSpc>
                <a:spcPct val="100000"/>
              </a:lnSpc>
              <a:spcBef>
                <a:spcPts val="0"/>
              </a:spcBef>
              <a:spcAft>
                <a:spcPts val="0"/>
              </a:spcAft>
              <a:buSzPts val="3100"/>
              <a:buNone/>
              <a:defRPr sz="3100"/>
            </a:lvl8pPr>
            <a:lvl9pPr lvl="8" algn="ctr">
              <a:lnSpc>
                <a:spcPct val="100000"/>
              </a:lnSpc>
              <a:spcBef>
                <a:spcPts val="0"/>
              </a:spcBef>
              <a:spcAft>
                <a:spcPts val="0"/>
              </a:spcAft>
              <a:buSzPts val="3100"/>
              <a:buNone/>
              <a:defRPr sz="3100"/>
            </a:lvl9pPr>
          </a:lstStyle>
          <a:p/>
        </p:txBody>
      </p:sp>
      <p:sp>
        <p:nvSpPr>
          <p:cNvPr id="142" name="Google Shape;142;p21"/>
          <p:cNvSpPr txBox="1"/>
          <p:nvPr>
            <p:ph idx="1" type="body"/>
          </p:nvPr>
        </p:nvSpPr>
        <p:spPr>
          <a:xfrm>
            <a:off x="4453107" y="1539281"/>
            <a:ext cx="6882000" cy="3882300"/>
          </a:xfrm>
          <a:prstGeom prst="rect">
            <a:avLst/>
          </a:prstGeom>
          <a:noFill/>
          <a:ln>
            <a:noFill/>
          </a:ln>
        </p:spPr>
        <p:txBody>
          <a:bodyPr anchorCtr="0" anchor="ctr" bIns="60925" lIns="121900" spcFirstLastPara="1" rIns="121900" wrap="square" tIns="60925">
            <a:noAutofit/>
          </a:bodyPr>
          <a:lstStyle>
            <a:lvl1pPr indent="-228600" lvl="0" marL="457200" algn="l">
              <a:lnSpc>
                <a:spcPct val="90000"/>
              </a:lnSpc>
              <a:spcBef>
                <a:spcPts val="1300"/>
              </a:spcBef>
              <a:spcAft>
                <a:spcPts val="0"/>
              </a:spcAft>
              <a:buClr>
                <a:srgbClr val="FFFFFF"/>
              </a:buClr>
              <a:buSzPts val="1600"/>
              <a:buNone/>
              <a:defRPr sz="1600">
                <a:solidFill>
                  <a:srgbClr val="FFFFFF"/>
                </a:solidFill>
              </a:defRPr>
            </a:lvl1pPr>
            <a:lvl2pPr indent="-228600" lvl="1" marL="914400" algn="l">
              <a:lnSpc>
                <a:spcPct val="90000"/>
              </a:lnSpc>
              <a:spcBef>
                <a:spcPts val="700"/>
              </a:spcBef>
              <a:spcAft>
                <a:spcPts val="0"/>
              </a:spcAft>
              <a:buClr>
                <a:srgbClr val="FFFFFF"/>
              </a:buClr>
              <a:buSzPts val="1600"/>
              <a:buNone/>
              <a:defRPr sz="1600">
                <a:solidFill>
                  <a:srgbClr val="FFFFFF"/>
                </a:solidFill>
              </a:defRPr>
            </a:lvl2pPr>
            <a:lvl3pPr indent="-228600" lvl="2" marL="1371600" algn="l">
              <a:lnSpc>
                <a:spcPct val="90000"/>
              </a:lnSpc>
              <a:spcBef>
                <a:spcPts val="700"/>
              </a:spcBef>
              <a:spcAft>
                <a:spcPts val="0"/>
              </a:spcAft>
              <a:buClr>
                <a:srgbClr val="FFFFFF"/>
              </a:buClr>
              <a:buSzPts val="1600"/>
              <a:buNone/>
              <a:defRPr sz="1600">
                <a:solidFill>
                  <a:srgbClr val="FFFFFF"/>
                </a:solidFill>
              </a:defRPr>
            </a:lvl3pPr>
            <a:lvl4pPr indent="-228600" lvl="3" marL="1828800" algn="l">
              <a:lnSpc>
                <a:spcPct val="90000"/>
              </a:lnSpc>
              <a:spcBef>
                <a:spcPts val="700"/>
              </a:spcBef>
              <a:spcAft>
                <a:spcPts val="0"/>
              </a:spcAft>
              <a:buClr>
                <a:srgbClr val="FFFFFF"/>
              </a:buClr>
              <a:buSzPts val="1600"/>
              <a:buNone/>
              <a:defRPr sz="1600">
                <a:solidFill>
                  <a:srgbClr val="FFFFFF"/>
                </a:solidFill>
              </a:defRPr>
            </a:lvl4pPr>
            <a:lvl5pPr indent="-228600" lvl="4" marL="2286000" algn="l">
              <a:lnSpc>
                <a:spcPct val="90000"/>
              </a:lnSpc>
              <a:spcBef>
                <a:spcPts val="700"/>
              </a:spcBef>
              <a:spcAft>
                <a:spcPts val="0"/>
              </a:spcAft>
              <a:buClr>
                <a:srgbClr val="FFFFFF"/>
              </a:buClr>
              <a:buSzPts val="1600"/>
              <a:buNone/>
              <a:defRPr sz="1600">
                <a:solidFill>
                  <a:srgbClr val="FFFFFF"/>
                </a:solidFill>
              </a:defRPr>
            </a:lvl5pPr>
            <a:lvl6pPr indent="-330200" lvl="5" marL="2743200" algn="l">
              <a:lnSpc>
                <a:spcPct val="90000"/>
              </a:lnSpc>
              <a:spcBef>
                <a:spcPts val="700"/>
              </a:spcBef>
              <a:spcAft>
                <a:spcPts val="0"/>
              </a:spcAft>
              <a:buClr>
                <a:srgbClr val="FFFFFF"/>
              </a:buClr>
              <a:buSzPts val="1600"/>
              <a:buChar char="•"/>
              <a:defRPr sz="1600">
                <a:solidFill>
                  <a:srgbClr val="FFFFFF"/>
                </a:solidFill>
              </a:defRPr>
            </a:lvl6pPr>
            <a:lvl7pPr indent="-330200" lvl="6" marL="3200400" algn="l">
              <a:lnSpc>
                <a:spcPct val="90000"/>
              </a:lnSpc>
              <a:spcBef>
                <a:spcPts val="700"/>
              </a:spcBef>
              <a:spcAft>
                <a:spcPts val="0"/>
              </a:spcAft>
              <a:buClr>
                <a:srgbClr val="FFFFFF"/>
              </a:buClr>
              <a:buSzPts val="1600"/>
              <a:buChar char="•"/>
              <a:defRPr sz="1600">
                <a:solidFill>
                  <a:srgbClr val="FFFFFF"/>
                </a:solidFill>
              </a:defRPr>
            </a:lvl7pPr>
            <a:lvl8pPr indent="-330200" lvl="7" marL="3657600" algn="l">
              <a:lnSpc>
                <a:spcPct val="90000"/>
              </a:lnSpc>
              <a:spcBef>
                <a:spcPts val="700"/>
              </a:spcBef>
              <a:spcAft>
                <a:spcPts val="0"/>
              </a:spcAft>
              <a:buClr>
                <a:srgbClr val="FFFFFF"/>
              </a:buClr>
              <a:buSzPts val="1600"/>
              <a:buChar char="•"/>
              <a:defRPr sz="1600">
                <a:solidFill>
                  <a:srgbClr val="FFFFFF"/>
                </a:solidFill>
              </a:defRPr>
            </a:lvl8pPr>
            <a:lvl9pPr indent="-330200" lvl="8" marL="4114800" algn="l">
              <a:lnSpc>
                <a:spcPct val="90000"/>
              </a:lnSpc>
              <a:spcBef>
                <a:spcPts val="700"/>
              </a:spcBef>
              <a:spcAft>
                <a:spcPts val="0"/>
              </a:spcAft>
              <a:buClr>
                <a:srgbClr val="FFFFFF"/>
              </a:buClr>
              <a:buSzPts val="1600"/>
              <a:buChar char="•"/>
              <a:defRPr sz="1600">
                <a:solidFill>
                  <a:srgbClr val="FFFFFF"/>
                </a:solidFill>
              </a:defRPr>
            </a:lvl9pPr>
          </a:lstStyle>
          <a:p/>
        </p:txBody>
      </p:sp>
      <p:sp>
        <p:nvSpPr>
          <p:cNvPr id="143" name="Google Shape;143;p21"/>
          <p:cNvSpPr txBox="1"/>
          <p:nvPr>
            <p:ph idx="2" type="subTitle"/>
          </p:nvPr>
        </p:nvSpPr>
        <p:spPr>
          <a:xfrm>
            <a:off x="465233" y="3476833"/>
            <a:ext cx="3052800" cy="697500"/>
          </a:xfrm>
          <a:prstGeom prst="rect">
            <a:avLst/>
          </a:prstGeom>
          <a:noFill/>
          <a:ln>
            <a:noFill/>
          </a:ln>
        </p:spPr>
        <p:txBody>
          <a:bodyPr anchorCtr="0" anchor="t" bIns="121875" lIns="121875" spcFirstLastPara="1" rIns="121875" wrap="square" tIns="121875">
            <a:noAutofit/>
          </a:bodyPr>
          <a:lstStyle>
            <a:lvl1pPr lvl="0" algn="r">
              <a:lnSpc>
                <a:spcPct val="100000"/>
              </a:lnSpc>
              <a:spcBef>
                <a:spcPts val="0"/>
              </a:spcBef>
              <a:spcAft>
                <a:spcPts val="0"/>
              </a:spcAft>
              <a:buSzPts val="3600"/>
              <a:buNone/>
              <a:defRPr sz="1700">
                <a:solidFill>
                  <a:srgbClr val="FFFFFF"/>
                </a:solidFill>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25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44" name="Google Shape;144;p21"/>
          <p:cNvSpPr/>
          <p:nvPr/>
        </p:nvSpPr>
        <p:spPr>
          <a:xfrm rot="5400000">
            <a:off x="43800" y="298200"/>
            <a:ext cx="747300" cy="150900"/>
          </a:xfrm>
          <a:prstGeom prst="rect">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5" name="Google Shape;145;p21"/>
          <p:cNvSpPr/>
          <p:nvPr/>
        </p:nvSpPr>
        <p:spPr>
          <a:xfrm rot="5400000">
            <a:off x="11180933" y="839967"/>
            <a:ext cx="607500" cy="150900"/>
          </a:xfrm>
          <a:prstGeom prst="rect">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6" name="Google Shape;146;p21"/>
          <p:cNvSpPr/>
          <p:nvPr/>
        </p:nvSpPr>
        <p:spPr>
          <a:xfrm>
            <a:off x="342020" y="611657"/>
            <a:ext cx="11217900" cy="150900"/>
          </a:xfrm>
          <a:prstGeom prst="rect">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7" name="Google Shape;147;p21"/>
          <p:cNvSpPr/>
          <p:nvPr/>
        </p:nvSpPr>
        <p:spPr>
          <a:xfrm>
            <a:off x="11493999" y="1068467"/>
            <a:ext cx="698100" cy="150900"/>
          </a:xfrm>
          <a:prstGeom prst="rect">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8" name="Google Shape;148;p21"/>
          <p:cNvSpPr txBox="1"/>
          <p:nvPr>
            <p:ph idx="12" type="sldNum"/>
          </p:nvPr>
        </p:nvSpPr>
        <p:spPr>
          <a:xfrm>
            <a:off x="11409045" y="6333134"/>
            <a:ext cx="731700" cy="524700"/>
          </a:xfrm>
          <a:prstGeom prst="rect">
            <a:avLst/>
          </a:prstGeom>
          <a:noFill/>
          <a:ln>
            <a:noFill/>
          </a:ln>
        </p:spPr>
        <p:txBody>
          <a:bodyPr anchorCtr="0" anchor="t" bIns="121900" lIns="121900" spcFirstLastPara="1" rIns="121900" wrap="square" tIns="121900">
            <a:noAutofit/>
          </a:bodyPr>
          <a:lstStyle>
            <a:lvl1pPr indent="0" lvl="0"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_Callout_Pink 1">
  <p:cSld name="Side_Callout_Pink_1">
    <p:spTree>
      <p:nvGrpSpPr>
        <p:cNvPr id="149" name="Shape 149"/>
        <p:cNvGrpSpPr/>
        <p:nvPr/>
      </p:nvGrpSpPr>
      <p:grpSpPr>
        <a:xfrm>
          <a:off x="0" y="0"/>
          <a:ext cx="0" cy="0"/>
          <a:chOff x="0" y="0"/>
          <a:chExt cx="0" cy="0"/>
        </a:xfrm>
      </p:grpSpPr>
      <p:sp>
        <p:nvSpPr>
          <p:cNvPr id="150" name="Google Shape;150;p22"/>
          <p:cNvSpPr/>
          <p:nvPr/>
        </p:nvSpPr>
        <p:spPr>
          <a:xfrm>
            <a:off x="0" y="0"/>
            <a:ext cx="4417200" cy="6858000"/>
          </a:xfrm>
          <a:prstGeom prst="rect">
            <a:avLst/>
          </a:prstGeom>
          <a:gradFill>
            <a:gsLst>
              <a:gs pos="0">
                <a:srgbClr val="25A8E1"/>
              </a:gs>
              <a:gs pos="100000">
                <a:srgbClr val="29378F"/>
              </a:gs>
            </a:gsLst>
            <a:lin ang="2698631"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2"/>
          <p:cNvSpPr txBox="1"/>
          <p:nvPr>
            <p:ph type="title"/>
          </p:nvPr>
        </p:nvSpPr>
        <p:spPr>
          <a:xfrm>
            <a:off x="342100" y="2793267"/>
            <a:ext cx="3176100" cy="697500"/>
          </a:xfrm>
          <a:prstGeom prst="rect">
            <a:avLst/>
          </a:prstGeom>
          <a:noFill/>
          <a:ln>
            <a:noFill/>
          </a:ln>
        </p:spPr>
        <p:txBody>
          <a:bodyPr anchorCtr="0" anchor="b" bIns="60925" lIns="60925" spcFirstLastPara="1" rIns="60925" wrap="square" tIns="60925">
            <a:noAutofit/>
          </a:bodyPr>
          <a:lstStyle>
            <a:lvl1pPr lvl="0" algn="r">
              <a:lnSpc>
                <a:spcPct val="90000"/>
              </a:lnSpc>
              <a:spcBef>
                <a:spcPts val="0"/>
              </a:spcBef>
              <a:spcAft>
                <a:spcPts val="0"/>
              </a:spcAft>
              <a:buClr>
                <a:schemeClr val="lt1"/>
              </a:buClr>
              <a:buSzPts val="2500"/>
              <a:buNone/>
              <a:defRPr sz="2500">
                <a:solidFill>
                  <a:schemeClr val="lt1"/>
                </a:solidFill>
              </a:defRPr>
            </a:lvl1pPr>
            <a:lvl2pPr lvl="1" algn="ctr">
              <a:lnSpc>
                <a:spcPct val="100000"/>
              </a:lnSpc>
              <a:spcBef>
                <a:spcPts val="0"/>
              </a:spcBef>
              <a:spcAft>
                <a:spcPts val="0"/>
              </a:spcAft>
              <a:buSzPts val="3100"/>
              <a:buNone/>
              <a:defRPr sz="3100"/>
            </a:lvl2pPr>
            <a:lvl3pPr lvl="2" algn="ctr">
              <a:lnSpc>
                <a:spcPct val="100000"/>
              </a:lnSpc>
              <a:spcBef>
                <a:spcPts val="0"/>
              </a:spcBef>
              <a:spcAft>
                <a:spcPts val="0"/>
              </a:spcAft>
              <a:buSzPts val="3100"/>
              <a:buNone/>
              <a:defRPr sz="3100"/>
            </a:lvl3pPr>
            <a:lvl4pPr lvl="3" algn="ctr">
              <a:lnSpc>
                <a:spcPct val="100000"/>
              </a:lnSpc>
              <a:spcBef>
                <a:spcPts val="0"/>
              </a:spcBef>
              <a:spcAft>
                <a:spcPts val="0"/>
              </a:spcAft>
              <a:buSzPts val="3100"/>
              <a:buNone/>
              <a:defRPr sz="3100"/>
            </a:lvl4pPr>
            <a:lvl5pPr lvl="4" algn="ctr">
              <a:lnSpc>
                <a:spcPct val="100000"/>
              </a:lnSpc>
              <a:spcBef>
                <a:spcPts val="0"/>
              </a:spcBef>
              <a:spcAft>
                <a:spcPts val="0"/>
              </a:spcAft>
              <a:buSzPts val="3100"/>
              <a:buNone/>
              <a:defRPr sz="3100"/>
            </a:lvl5pPr>
            <a:lvl6pPr lvl="5" algn="ctr">
              <a:lnSpc>
                <a:spcPct val="100000"/>
              </a:lnSpc>
              <a:spcBef>
                <a:spcPts val="0"/>
              </a:spcBef>
              <a:spcAft>
                <a:spcPts val="0"/>
              </a:spcAft>
              <a:buSzPts val="3100"/>
              <a:buNone/>
              <a:defRPr sz="3100"/>
            </a:lvl6pPr>
            <a:lvl7pPr lvl="6" algn="ctr">
              <a:lnSpc>
                <a:spcPct val="100000"/>
              </a:lnSpc>
              <a:spcBef>
                <a:spcPts val="0"/>
              </a:spcBef>
              <a:spcAft>
                <a:spcPts val="0"/>
              </a:spcAft>
              <a:buSzPts val="3100"/>
              <a:buNone/>
              <a:defRPr sz="3100"/>
            </a:lvl7pPr>
            <a:lvl8pPr lvl="7" algn="ctr">
              <a:lnSpc>
                <a:spcPct val="100000"/>
              </a:lnSpc>
              <a:spcBef>
                <a:spcPts val="0"/>
              </a:spcBef>
              <a:spcAft>
                <a:spcPts val="0"/>
              </a:spcAft>
              <a:buSzPts val="3100"/>
              <a:buNone/>
              <a:defRPr sz="3100"/>
            </a:lvl8pPr>
            <a:lvl9pPr lvl="8" algn="ctr">
              <a:lnSpc>
                <a:spcPct val="100000"/>
              </a:lnSpc>
              <a:spcBef>
                <a:spcPts val="0"/>
              </a:spcBef>
              <a:spcAft>
                <a:spcPts val="0"/>
              </a:spcAft>
              <a:buSzPts val="3100"/>
              <a:buNone/>
              <a:defRPr sz="3100"/>
            </a:lvl9pPr>
          </a:lstStyle>
          <a:p/>
        </p:txBody>
      </p:sp>
      <p:sp>
        <p:nvSpPr>
          <p:cNvPr id="152" name="Google Shape;152;p22"/>
          <p:cNvSpPr txBox="1"/>
          <p:nvPr>
            <p:ph idx="1" type="body"/>
          </p:nvPr>
        </p:nvSpPr>
        <p:spPr>
          <a:xfrm>
            <a:off x="4453107" y="1539281"/>
            <a:ext cx="6882000" cy="3882300"/>
          </a:xfrm>
          <a:prstGeom prst="rect">
            <a:avLst/>
          </a:prstGeom>
          <a:noFill/>
          <a:ln>
            <a:noFill/>
          </a:ln>
        </p:spPr>
        <p:txBody>
          <a:bodyPr anchorCtr="0" anchor="ctr" bIns="60925" lIns="121900" spcFirstLastPara="1" rIns="121900" wrap="square" tIns="60925">
            <a:noAutofit/>
          </a:bodyPr>
          <a:lstStyle>
            <a:lvl1pPr indent="-228600" lvl="0" marL="457200" algn="l">
              <a:lnSpc>
                <a:spcPct val="90000"/>
              </a:lnSpc>
              <a:spcBef>
                <a:spcPts val="1300"/>
              </a:spcBef>
              <a:spcAft>
                <a:spcPts val="0"/>
              </a:spcAft>
              <a:buClr>
                <a:srgbClr val="FFFFFF"/>
              </a:buClr>
              <a:buSzPts val="1600"/>
              <a:buNone/>
              <a:defRPr sz="1600">
                <a:solidFill>
                  <a:srgbClr val="FFFFFF"/>
                </a:solidFill>
              </a:defRPr>
            </a:lvl1pPr>
            <a:lvl2pPr indent="-228600" lvl="1" marL="914400" algn="l">
              <a:lnSpc>
                <a:spcPct val="90000"/>
              </a:lnSpc>
              <a:spcBef>
                <a:spcPts val="700"/>
              </a:spcBef>
              <a:spcAft>
                <a:spcPts val="0"/>
              </a:spcAft>
              <a:buClr>
                <a:srgbClr val="FFFFFF"/>
              </a:buClr>
              <a:buSzPts val="1600"/>
              <a:buNone/>
              <a:defRPr sz="1600">
                <a:solidFill>
                  <a:srgbClr val="FFFFFF"/>
                </a:solidFill>
              </a:defRPr>
            </a:lvl2pPr>
            <a:lvl3pPr indent="-228600" lvl="2" marL="1371600" algn="l">
              <a:lnSpc>
                <a:spcPct val="90000"/>
              </a:lnSpc>
              <a:spcBef>
                <a:spcPts val="700"/>
              </a:spcBef>
              <a:spcAft>
                <a:spcPts val="0"/>
              </a:spcAft>
              <a:buClr>
                <a:srgbClr val="FFFFFF"/>
              </a:buClr>
              <a:buSzPts val="1600"/>
              <a:buNone/>
              <a:defRPr sz="1600">
                <a:solidFill>
                  <a:srgbClr val="FFFFFF"/>
                </a:solidFill>
              </a:defRPr>
            </a:lvl3pPr>
            <a:lvl4pPr indent="-228600" lvl="3" marL="1828800" algn="l">
              <a:lnSpc>
                <a:spcPct val="90000"/>
              </a:lnSpc>
              <a:spcBef>
                <a:spcPts val="700"/>
              </a:spcBef>
              <a:spcAft>
                <a:spcPts val="0"/>
              </a:spcAft>
              <a:buClr>
                <a:srgbClr val="FFFFFF"/>
              </a:buClr>
              <a:buSzPts val="1600"/>
              <a:buNone/>
              <a:defRPr sz="1600">
                <a:solidFill>
                  <a:srgbClr val="FFFFFF"/>
                </a:solidFill>
              </a:defRPr>
            </a:lvl4pPr>
            <a:lvl5pPr indent="-228600" lvl="4" marL="2286000" algn="l">
              <a:lnSpc>
                <a:spcPct val="90000"/>
              </a:lnSpc>
              <a:spcBef>
                <a:spcPts val="700"/>
              </a:spcBef>
              <a:spcAft>
                <a:spcPts val="0"/>
              </a:spcAft>
              <a:buClr>
                <a:srgbClr val="FFFFFF"/>
              </a:buClr>
              <a:buSzPts val="1600"/>
              <a:buNone/>
              <a:defRPr sz="1600">
                <a:solidFill>
                  <a:srgbClr val="FFFFFF"/>
                </a:solidFill>
              </a:defRPr>
            </a:lvl5pPr>
            <a:lvl6pPr indent="-330200" lvl="5" marL="2743200" algn="l">
              <a:lnSpc>
                <a:spcPct val="90000"/>
              </a:lnSpc>
              <a:spcBef>
                <a:spcPts val="700"/>
              </a:spcBef>
              <a:spcAft>
                <a:spcPts val="0"/>
              </a:spcAft>
              <a:buClr>
                <a:srgbClr val="FFFFFF"/>
              </a:buClr>
              <a:buSzPts val="1600"/>
              <a:buChar char="•"/>
              <a:defRPr sz="1600">
                <a:solidFill>
                  <a:srgbClr val="FFFFFF"/>
                </a:solidFill>
              </a:defRPr>
            </a:lvl6pPr>
            <a:lvl7pPr indent="-330200" lvl="6" marL="3200400" algn="l">
              <a:lnSpc>
                <a:spcPct val="90000"/>
              </a:lnSpc>
              <a:spcBef>
                <a:spcPts val="700"/>
              </a:spcBef>
              <a:spcAft>
                <a:spcPts val="0"/>
              </a:spcAft>
              <a:buClr>
                <a:srgbClr val="FFFFFF"/>
              </a:buClr>
              <a:buSzPts val="1600"/>
              <a:buChar char="•"/>
              <a:defRPr sz="1600">
                <a:solidFill>
                  <a:srgbClr val="FFFFFF"/>
                </a:solidFill>
              </a:defRPr>
            </a:lvl7pPr>
            <a:lvl8pPr indent="-330200" lvl="7" marL="3657600" algn="l">
              <a:lnSpc>
                <a:spcPct val="90000"/>
              </a:lnSpc>
              <a:spcBef>
                <a:spcPts val="700"/>
              </a:spcBef>
              <a:spcAft>
                <a:spcPts val="0"/>
              </a:spcAft>
              <a:buClr>
                <a:srgbClr val="FFFFFF"/>
              </a:buClr>
              <a:buSzPts val="1600"/>
              <a:buChar char="•"/>
              <a:defRPr sz="1600">
                <a:solidFill>
                  <a:srgbClr val="FFFFFF"/>
                </a:solidFill>
              </a:defRPr>
            </a:lvl8pPr>
            <a:lvl9pPr indent="-330200" lvl="8" marL="4114800" algn="l">
              <a:lnSpc>
                <a:spcPct val="90000"/>
              </a:lnSpc>
              <a:spcBef>
                <a:spcPts val="700"/>
              </a:spcBef>
              <a:spcAft>
                <a:spcPts val="0"/>
              </a:spcAft>
              <a:buClr>
                <a:srgbClr val="FFFFFF"/>
              </a:buClr>
              <a:buSzPts val="1600"/>
              <a:buChar char="•"/>
              <a:defRPr sz="1600">
                <a:solidFill>
                  <a:srgbClr val="FFFFFF"/>
                </a:solidFill>
              </a:defRPr>
            </a:lvl9pPr>
          </a:lstStyle>
          <a:p/>
        </p:txBody>
      </p:sp>
      <p:sp>
        <p:nvSpPr>
          <p:cNvPr id="153" name="Google Shape;153;p22"/>
          <p:cNvSpPr txBox="1"/>
          <p:nvPr>
            <p:ph idx="2" type="subTitle"/>
          </p:nvPr>
        </p:nvSpPr>
        <p:spPr>
          <a:xfrm>
            <a:off x="465233" y="3476833"/>
            <a:ext cx="3052800" cy="697500"/>
          </a:xfrm>
          <a:prstGeom prst="rect">
            <a:avLst/>
          </a:prstGeom>
          <a:noFill/>
          <a:ln>
            <a:noFill/>
          </a:ln>
        </p:spPr>
        <p:txBody>
          <a:bodyPr anchorCtr="0" anchor="t" bIns="121875" lIns="121875" spcFirstLastPara="1" rIns="121875" wrap="square" tIns="121875">
            <a:noAutofit/>
          </a:bodyPr>
          <a:lstStyle>
            <a:lvl1pPr lvl="0" algn="r">
              <a:lnSpc>
                <a:spcPct val="100000"/>
              </a:lnSpc>
              <a:spcBef>
                <a:spcPts val="0"/>
              </a:spcBef>
              <a:spcAft>
                <a:spcPts val="0"/>
              </a:spcAft>
              <a:buSzPts val="3600"/>
              <a:buNone/>
              <a:defRPr sz="1700">
                <a:solidFill>
                  <a:srgbClr val="FFFFFF"/>
                </a:solidFill>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25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54" name="Google Shape;154;p22"/>
          <p:cNvSpPr/>
          <p:nvPr/>
        </p:nvSpPr>
        <p:spPr>
          <a:xfrm rot="5400000">
            <a:off x="43800" y="298200"/>
            <a:ext cx="747300" cy="150900"/>
          </a:xfrm>
          <a:prstGeom prst="rect">
            <a:avLst/>
          </a:prstGeom>
          <a:solidFill>
            <a:srgbClr val="4EEFA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5" name="Google Shape;155;p22"/>
          <p:cNvSpPr/>
          <p:nvPr/>
        </p:nvSpPr>
        <p:spPr>
          <a:xfrm rot="5400000">
            <a:off x="11180933" y="839967"/>
            <a:ext cx="607500" cy="150900"/>
          </a:xfrm>
          <a:prstGeom prst="rect">
            <a:avLst/>
          </a:prstGeom>
          <a:solidFill>
            <a:srgbClr val="4EEFA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6" name="Google Shape;156;p22"/>
          <p:cNvSpPr/>
          <p:nvPr/>
        </p:nvSpPr>
        <p:spPr>
          <a:xfrm>
            <a:off x="342020" y="611657"/>
            <a:ext cx="11217900" cy="150900"/>
          </a:xfrm>
          <a:prstGeom prst="rect">
            <a:avLst/>
          </a:prstGeom>
          <a:solidFill>
            <a:srgbClr val="4EEFA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7" name="Google Shape;157;p22"/>
          <p:cNvSpPr/>
          <p:nvPr/>
        </p:nvSpPr>
        <p:spPr>
          <a:xfrm>
            <a:off x="11493999" y="1068467"/>
            <a:ext cx="698100" cy="150900"/>
          </a:xfrm>
          <a:prstGeom prst="rect">
            <a:avLst/>
          </a:prstGeom>
          <a:solidFill>
            <a:srgbClr val="4EEFA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8" name="Google Shape;158;p22"/>
          <p:cNvSpPr txBox="1"/>
          <p:nvPr>
            <p:ph idx="12" type="sldNum"/>
          </p:nvPr>
        </p:nvSpPr>
        <p:spPr>
          <a:xfrm>
            <a:off x="11409045" y="6333134"/>
            <a:ext cx="731700" cy="524700"/>
          </a:xfrm>
          <a:prstGeom prst="rect">
            <a:avLst/>
          </a:prstGeom>
          <a:noFill/>
          <a:ln>
            <a:noFill/>
          </a:ln>
        </p:spPr>
        <p:txBody>
          <a:bodyPr anchorCtr="0" anchor="t" bIns="121900" lIns="121900" spcFirstLastPara="1" rIns="121900" wrap="square" tIns="121900">
            <a:noAutofit/>
          </a:bodyPr>
          <a:lstStyle>
            <a:lvl1pPr indent="0" lvl="0"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159" name="Shape 159"/>
        <p:cNvGrpSpPr/>
        <p:nvPr/>
      </p:nvGrpSpPr>
      <p:grpSpPr>
        <a:xfrm>
          <a:off x="0" y="0"/>
          <a:ext cx="0" cy="0"/>
          <a:chOff x="0" y="0"/>
          <a:chExt cx="0" cy="0"/>
        </a:xfrm>
      </p:grpSpPr>
      <p:pic>
        <p:nvPicPr>
          <p:cNvPr id="160" name="Google Shape;160;p23"/>
          <p:cNvPicPr preferRelativeResize="0"/>
          <p:nvPr/>
        </p:nvPicPr>
        <p:blipFill rotWithShape="1">
          <a:blip r:embed="rId2">
            <a:alphaModFix/>
          </a:blip>
          <a:srcRect b="0" l="0" r="0" t="0"/>
          <a:stretch/>
        </p:blipFill>
        <p:spPr>
          <a:xfrm>
            <a:off x="0" y="-667"/>
            <a:ext cx="12191997" cy="6859320"/>
          </a:xfrm>
          <a:prstGeom prst="rect">
            <a:avLst/>
          </a:prstGeom>
          <a:noFill/>
          <a:ln>
            <a:noFill/>
          </a:ln>
        </p:spPr>
      </p:pic>
      <p:pic>
        <p:nvPicPr>
          <p:cNvPr id="161" name="Google Shape;161;p23"/>
          <p:cNvPicPr preferRelativeResize="0"/>
          <p:nvPr/>
        </p:nvPicPr>
        <p:blipFill rotWithShape="1">
          <a:blip r:embed="rId3">
            <a:alphaModFix amt="64000"/>
          </a:blip>
          <a:srcRect b="0" l="0" r="0" t="0"/>
          <a:stretch/>
        </p:blipFill>
        <p:spPr>
          <a:xfrm>
            <a:off x="3850032" y="1920667"/>
            <a:ext cx="9974027" cy="4937335"/>
          </a:xfrm>
          <a:prstGeom prst="rect">
            <a:avLst/>
          </a:prstGeom>
          <a:noFill/>
          <a:ln>
            <a:noFill/>
          </a:ln>
        </p:spPr>
      </p:pic>
      <p:pic>
        <p:nvPicPr>
          <p:cNvPr id="162" name="Google Shape;162;p23"/>
          <p:cNvPicPr preferRelativeResize="0"/>
          <p:nvPr/>
        </p:nvPicPr>
        <p:blipFill rotWithShape="1">
          <a:blip r:embed="rId4">
            <a:alphaModFix amt="29000"/>
          </a:blip>
          <a:srcRect b="0" l="0" r="0" t="0"/>
          <a:stretch/>
        </p:blipFill>
        <p:spPr>
          <a:xfrm>
            <a:off x="787332" y="1220704"/>
            <a:ext cx="920900" cy="699966"/>
          </a:xfrm>
          <a:prstGeom prst="rect">
            <a:avLst/>
          </a:prstGeom>
          <a:noFill/>
          <a:ln>
            <a:noFill/>
          </a:ln>
        </p:spPr>
      </p:pic>
      <p:sp>
        <p:nvSpPr>
          <p:cNvPr id="163" name="Google Shape;163;p23"/>
          <p:cNvSpPr/>
          <p:nvPr/>
        </p:nvSpPr>
        <p:spPr>
          <a:xfrm flipH="1">
            <a:off x="491167" y="878467"/>
            <a:ext cx="5403900" cy="152100"/>
          </a:xfrm>
          <a:prstGeom prst="rect">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3"/>
          <p:cNvSpPr/>
          <p:nvPr/>
        </p:nvSpPr>
        <p:spPr>
          <a:xfrm rot="5400000">
            <a:off x="-68950" y="1418983"/>
            <a:ext cx="1231200" cy="150900"/>
          </a:xfrm>
          <a:prstGeom prst="rect">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5" name="Google Shape;165;p23"/>
          <p:cNvSpPr/>
          <p:nvPr/>
        </p:nvSpPr>
        <p:spPr>
          <a:xfrm rot="5400000">
            <a:off x="5297467" y="432767"/>
            <a:ext cx="1044300" cy="150900"/>
          </a:xfrm>
          <a:prstGeom prst="rect">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6" name="Google Shape;166;p23"/>
          <p:cNvSpPr txBox="1"/>
          <p:nvPr>
            <p:ph type="title"/>
          </p:nvPr>
        </p:nvSpPr>
        <p:spPr>
          <a:xfrm>
            <a:off x="966033" y="1512500"/>
            <a:ext cx="9838500" cy="4398900"/>
          </a:xfrm>
          <a:prstGeom prst="rect">
            <a:avLst/>
          </a:prstGeom>
          <a:noFill/>
          <a:ln>
            <a:noFill/>
          </a:ln>
        </p:spPr>
        <p:txBody>
          <a:bodyPr anchorCtr="0" anchor="t" bIns="60925" lIns="60925" spcFirstLastPara="1" rIns="60925" wrap="square" tIns="60925">
            <a:noAutofit/>
          </a:bodyPr>
          <a:lstStyle>
            <a:lvl1pPr lvl="0" algn="l">
              <a:lnSpc>
                <a:spcPct val="90000"/>
              </a:lnSpc>
              <a:spcBef>
                <a:spcPts val="0"/>
              </a:spcBef>
              <a:spcAft>
                <a:spcPts val="0"/>
              </a:spcAft>
              <a:buClr>
                <a:schemeClr val="lt1"/>
              </a:buClr>
              <a:buSzPts val="4000"/>
              <a:buNone/>
              <a:defRPr sz="4000">
                <a:solidFill>
                  <a:schemeClr val="lt1"/>
                </a:solidFill>
              </a:defRPr>
            </a:lvl1pPr>
            <a:lvl2pPr lvl="1" algn="l">
              <a:lnSpc>
                <a:spcPct val="100000"/>
              </a:lnSpc>
              <a:spcBef>
                <a:spcPts val="0"/>
              </a:spcBef>
              <a:spcAft>
                <a:spcPts val="0"/>
              </a:spcAft>
              <a:buSzPts val="4500"/>
              <a:buNone/>
              <a:defRPr sz="4500"/>
            </a:lvl2pPr>
            <a:lvl3pPr lvl="2" algn="l">
              <a:lnSpc>
                <a:spcPct val="100000"/>
              </a:lnSpc>
              <a:spcBef>
                <a:spcPts val="0"/>
              </a:spcBef>
              <a:spcAft>
                <a:spcPts val="0"/>
              </a:spcAft>
              <a:buSzPts val="4500"/>
              <a:buNone/>
              <a:defRPr sz="4500"/>
            </a:lvl3pPr>
            <a:lvl4pPr lvl="3" algn="l">
              <a:lnSpc>
                <a:spcPct val="100000"/>
              </a:lnSpc>
              <a:spcBef>
                <a:spcPts val="0"/>
              </a:spcBef>
              <a:spcAft>
                <a:spcPts val="0"/>
              </a:spcAft>
              <a:buSzPts val="4500"/>
              <a:buNone/>
              <a:defRPr sz="4500"/>
            </a:lvl4pPr>
            <a:lvl5pPr lvl="4" algn="l">
              <a:lnSpc>
                <a:spcPct val="100000"/>
              </a:lnSpc>
              <a:spcBef>
                <a:spcPts val="0"/>
              </a:spcBef>
              <a:spcAft>
                <a:spcPts val="0"/>
              </a:spcAft>
              <a:buSzPts val="4500"/>
              <a:buNone/>
              <a:defRPr sz="4500"/>
            </a:lvl5pPr>
            <a:lvl6pPr lvl="5" algn="l">
              <a:lnSpc>
                <a:spcPct val="100000"/>
              </a:lnSpc>
              <a:spcBef>
                <a:spcPts val="0"/>
              </a:spcBef>
              <a:spcAft>
                <a:spcPts val="0"/>
              </a:spcAft>
              <a:buSzPts val="4500"/>
              <a:buNone/>
              <a:defRPr sz="4500"/>
            </a:lvl6pPr>
            <a:lvl7pPr lvl="6" algn="l">
              <a:lnSpc>
                <a:spcPct val="100000"/>
              </a:lnSpc>
              <a:spcBef>
                <a:spcPts val="0"/>
              </a:spcBef>
              <a:spcAft>
                <a:spcPts val="0"/>
              </a:spcAft>
              <a:buSzPts val="4500"/>
              <a:buNone/>
              <a:defRPr sz="4500"/>
            </a:lvl7pPr>
            <a:lvl8pPr lvl="7" algn="l">
              <a:lnSpc>
                <a:spcPct val="100000"/>
              </a:lnSpc>
              <a:spcBef>
                <a:spcPts val="0"/>
              </a:spcBef>
              <a:spcAft>
                <a:spcPts val="0"/>
              </a:spcAft>
              <a:buSzPts val="4500"/>
              <a:buNone/>
              <a:defRPr sz="4500"/>
            </a:lvl8pPr>
            <a:lvl9pPr lvl="8" algn="l">
              <a:lnSpc>
                <a:spcPct val="100000"/>
              </a:lnSpc>
              <a:spcBef>
                <a:spcPts val="0"/>
              </a:spcBef>
              <a:spcAft>
                <a:spcPts val="0"/>
              </a:spcAft>
              <a:buSzPts val="4500"/>
              <a:buNone/>
              <a:defRPr sz="4500"/>
            </a:lvl9pPr>
          </a:lstStyle>
          <a:p/>
        </p:txBody>
      </p:sp>
      <p:sp>
        <p:nvSpPr>
          <p:cNvPr id="167" name="Google Shape;167;p23"/>
          <p:cNvSpPr txBox="1"/>
          <p:nvPr>
            <p:ph idx="12" type="sldNum"/>
          </p:nvPr>
        </p:nvSpPr>
        <p:spPr>
          <a:xfrm>
            <a:off x="11409045" y="6333134"/>
            <a:ext cx="731700" cy="524700"/>
          </a:xfrm>
          <a:prstGeom prst="rect">
            <a:avLst/>
          </a:prstGeom>
          <a:noFill/>
          <a:ln>
            <a:noFill/>
          </a:ln>
        </p:spPr>
        <p:txBody>
          <a:bodyPr anchorCtr="0" anchor="t" bIns="121900" lIns="121900" spcFirstLastPara="1" rIns="121900" wrap="square" tIns="121900">
            <a:noAutofit/>
          </a:bodyPr>
          <a:lstStyle>
            <a:lvl1pPr indent="0" lvl="0"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4">
  <p:cSld name="TITLE_AND_BODY_4">
    <p:spTree>
      <p:nvGrpSpPr>
        <p:cNvPr id="168" name="Shape 168"/>
        <p:cNvGrpSpPr/>
        <p:nvPr/>
      </p:nvGrpSpPr>
      <p:grpSpPr>
        <a:xfrm>
          <a:off x="0" y="0"/>
          <a:ext cx="0" cy="0"/>
          <a:chOff x="0" y="0"/>
          <a:chExt cx="0" cy="0"/>
        </a:xfrm>
      </p:grpSpPr>
      <p:sp>
        <p:nvSpPr>
          <p:cNvPr id="169" name="Google Shape;169;p24"/>
          <p:cNvSpPr txBox="1"/>
          <p:nvPr>
            <p:ph type="title"/>
          </p:nvPr>
        </p:nvSpPr>
        <p:spPr>
          <a:xfrm>
            <a:off x="415600" y="593367"/>
            <a:ext cx="11360700" cy="763500"/>
          </a:xfrm>
          <a:prstGeom prst="rect">
            <a:avLst/>
          </a:prstGeom>
          <a:noFill/>
          <a:ln>
            <a:noFill/>
          </a:ln>
        </p:spPr>
        <p:txBody>
          <a:bodyPr anchorCtr="0" anchor="b" bIns="121875" lIns="121875" spcFirstLastPara="1" rIns="121875" wrap="square" tIns="121875">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6800"/>
              <a:buNone/>
              <a:defRPr/>
            </a:lvl2pPr>
            <a:lvl3pPr lvl="2" algn="ctr">
              <a:lnSpc>
                <a:spcPct val="100000"/>
              </a:lnSpc>
              <a:spcBef>
                <a:spcPts val="0"/>
              </a:spcBef>
              <a:spcAft>
                <a:spcPts val="0"/>
              </a:spcAft>
              <a:buSzPts val="6800"/>
              <a:buNone/>
              <a:defRPr/>
            </a:lvl3pPr>
            <a:lvl4pPr lvl="3" algn="ctr">
              <a:lnSpc>
                <a:spcPct val="100000"/>
              </a:lnSpc>
              <a:spcBef>
                <a:spcPts val="0"/>
              </a:spcBef>
              <a:spcAft>
                <a:spcPts val="0"/>
              </a:spcAft>
              <a:buSzPts val="6800"/>
              <a:buNone/>
              <a:defRPr/>
            </a:lvl4pPr>
            <a:lvl5pPr lvl="4" algn="ctr">
              <a:lnSpc>
                <a:spcPct val="100000"/>
              </a:lnSpc>
              <a:spcBef>
                <a:spcPts val="0"/>
              </a:spcBef>
              <a:spcAft>
                <a:spcPts val="0"/>
              </a:spcAft>
              <a:buSzPts val="6800"/>
              <a:buNone/>
              <a:defRPr/>
            </a:lvl5pPr>
            <a:lvl6pPr lvl="5" algn="ctr">
              <a:lnSpc>
                <a:spcPct val="100000"/>
              </a:lnSpc>
              <a:spcBef>
                <a:spcPts val="0"/>
              </a:spcBef>
              <a:spcAft>
                <a:spcPts val="0"/>
              </a:spcAft>
              <a:buSzPts val="6800"/>
              <a:buNone/>
              <a:defRPr/>
            </a:lvl6pPr>
            <a:lvl7pPr lvl="6" algn="ctr">
              <a:lnSpc>
                <a:spcPct val="100000"/>
              </a:lnSpc>
              <a:spcBef>
                <a:spcPts val="0"/>
              </a:spcBef>
              <a:spcAft>
                <a:spcPts val="0"/>
              </a:spcAft>
              <a:buSzPts val="6800"/>
              <a:buNone/>
              <a:defRPr/>
            </a:lvl7pPr>
            <a:lvl8pPr lvl="7" algn="ctr">
              <a:lnSpc>
                <a:spcPct val="100000"/>
              </a:lnSpc>
              <a:spcBef>
                <a:spcPts val="0"/>
              </a:spcBef>
              <a:spcAft>
                <a:spcPts val="0"/>
              </a:spcAft>
              <a:buSzPts val="6800"/>
              <a:buNone/>
              <a:defRPr/>
            </a:lvl8pPr>
            <a:lvl9pPr lvl="8" algn="ctr">
              <a:lnSpc>
                <a:spcPct val="100000"/>
              </a:lnSpc>
              <a:spcBef>
                <a:spcPts val="0"/>
              </a:spcBef>
              <a:spcAft>
                <a:spcPts val="0"/>
              </a:spcAft>
              <a:buSzPts val="6800"/>
              <a:buNone/>
              <a:defRPr/>
            </a:lvl9pPr>
          </a:lstStyle>
          <a:p/>
        </p:txBody>
      </p:sp>
      <p:sp>
        <p:nvSpPr>
          <p:cNvPr id="170" name="Google Shape;170;p24"/>
          <p:cNvSpPr txBox="1"/>
          <p:nvPr>
            <p:ph idx="1" type="body"/>
          </p:nvPr>
        </p:nvSpPr>
        <p:spPr>
          <a:xfrm>
            <a:off x="415600" y="1536633"/>
            <a:ext cx="11360700" cy="4555200"/>
          </a:xfrm>
          <a:prstGeom prst="rect">
            <a:avLst/>
          </a:prstGeom>
          <a:noFill/>
          <a:ln>
            <a:noFill/>
          </a:ln>
        </p:spPr>
        <p:txBody>
          <a:bodyPr anchorCtr="0" anchor="t" bIns="121875" lIns="121875" spcFirstLastPara="1" rIns="121875" wrap="square" tIns="121875">
            <a:noAutofit/>
          </a:bodyPr>
          <a:lstStyle>
            <a:lvl1pPr indent="-228600" lvl="0" marL="457200" algn="ctr">
              <a:lnSpc>
                <a:spcPct val="100000"/>
              </a:lnSpc>
              <a:spcBef>
                <a:spcPts val="0"/>
              </a:spcBef>
              <a:spcAft>
                <a:spcPts val="0"/>
              </a:spcAft>
              <a:buSzPts val="2000"/>
              <a:buNone/>
              <a:defRPr sz="2000"/>
            </a:lvl1pPr>
            <a:lvl2pPr indent="-228600" lvl="1" marL="914400" algn="ctr">
              <a:lnSpc>
                <a:spcPct val="100000"/>
              </a:lnSpc>
              <a:spcBef>
                <a:spcPts val="0"/>
              </a:spcBef>
              <a:spcAft>
                <a:spcPts val="0"/>
              </a:spcAft>
              <a:buSzPts val="2000"/>
              <a:buNone/>
              <a:defRPr sz="2000"/>
            </a:lvl2pPr>
            <a:lvl3pPr indent="-228600" lvl="2" marL="1371600" algn="ctr">
              <a:lnSpc>
                <a:spcPct val="100000"/>
              </a:lnSpc>
              <a:spcBef>
                <a:spcPts val="0"/>
              </a:spcBef>
              <a:spcAft>
                <a:spcPts val="0"/>
              </a:spcAft>
              <a:buSzPts val="2000"/>
              <a:buNone/>
              <a:defRPr sz="2000"/>
            </a:lvl3pPr>
            <a:lvl4pPr indent="-228600" lvl="3" marL="1828800" algn="ctr">
              <a:lnSpc>
                <a:spcPct val="100000"/>
              </a:lnSpc>
              <a:spcBef>
                <a:spcPts val="0"/>
              </a:spcBef>
              <a:spcAft>
                <a:spcPts val="0"/>
              </a:spcAft>
              <a:buSzPts val="2000"/>
              <a:buNone/>
              <a:defRPr sz="2000"/>
            </a:lvl4pPr>
            <a:lvl5pPr indent="-228600" lvl="4" marL="2286000" algn="ctr">
              <a:lnSpc>
                <a:spcPct val="100000"/>
              </a:lnSpc>
              <a:spcBef>
                <a:spcPts val="0"/>
              </a:spcBef>
              <a:spcAft>
                <a:spcPts val="0"/>
              </a:spcAft>
              <a:buSzPts val="2000"/>
              <a:buNone/>
              <a:defRPr sz="2000"/>
            </a:lvl5pPr>
            <a:lvl6pPr indent="-355600" lvl="5" marL="2743200" algn="ctr">
              <a:lnSpc>
                <a:spcPct val="100000"/>
              </a:lnSpc>
              <a:spcBef>
                <a:spcPts val="0"/>
              </a:spcBef>
              <a:spcAft>
                <a:spcPts val="0"/>
              </a:spcAft>
              <a:buSzPts val="2000"/>
              <a:buChar char="•"/>
              <a:defRPr sz="2000"/>
            </a:lvl6pPr>
            <a:lvl7pPr indent="-355600" lvl="6" marL="3200400" algn="ctr">
              <a:lnSpc>
                <a:spcPct val="100000"/>
              </a:lnSpc>
              <a:spcBef>
                <a:spcPts val="0"/>
              </a:spcBef>
              <a:spcAft>
                <a:spcPts val="0"/>
              </a:spcAft>
              <a:buSzPts val="2000"/>
              <a:buChar char="•"/>
              <a:defRPr sz="2000"/>
            </a:lvl7pPr>
            <a:lvl8pPr indent="-355600" lvl="7" marL="3657600" algn="ctr">
              <a:lnSpc>
                <a:spcPct val="100000"/>
              </a:lnSpc>
              <a:spcBef>
                <a:spcPts val="0"/>
              </a:spcBef>
              <a:spcAft>
                <a:spcPts val="0"/>
              </a:spcAft>
              <a:buSzPts val="2000"/>
              <a:buChar char="•"/>
              <a:defRPr sz="2000"/>
            </a:lvl8pPr>
            <a:lvl9pPr indent="-355600" lvl="8" marL="4114800" algn="ctr">
              <a:lnSpc>
                <a:spcPct val="100000"/>
              </a:lnSpc>
              <a:spcBef>
                <a:spcPts val="0"/>
              </a:spcBef>
              <a:spcAft>
                <a:spcPts val="0"/>
              </a:spcAft>
              <a:buSzPts val="2000"/>
              <a:buChar char="•"/>
              <a:defRPr sz="2000"/>
            </a:lvl9pPr>
          </a:lstStyle>
          <a:p/>
        </p:txBody>
      </p:sp>
      <p:sp>
        <p:nvSpPr>
          <p:cNvPr id="171" name="Google Shape;171;p24"/>
          <p:cNvSpPr txBox="1"/>
          <p:nvPr>
            <p:ph idx="12" type="sldNum"/>
          </p:nvPr>
        </p:nvSpPr>
        <p:spPr>
          <a:xfrm>
            <a:off x="11409045" y="6333134"/>
            <a:ext cx="731700" cy="524700"/>
          </a:xfrm>
          <a:prstGeom prst="rect">
            <a:avLst/>
          </a:prstGeom>
          <a:noFill/>
          <a:ln>
            <a:noFill/>
          </a:ln>
        </p:spPr>
        <p:txBody>
          <a:bodyPr anchorCtr="0" anchor="t" bIns="121900" lIns="121900" spcFirstLastPara="1" rIns="121900" wrap="square" tIns="121900">
            <a:noAutofit/>
          </a:bodyPr>
          <a:lstStyle>
            <a:lvl1pPr indent="0" lvl="0"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White">
  <p:cSld name="Blank_White">
    <p:spTree>
      <p:nvGrpSpPr>
        <p:cNvPr id="172" name="Shape 172"/>
        <p:cNvGrpSpPr/>
        <p:nvPr/>
      </p:nvGrpSpPr>
      <p:grpSpPr>
        <a:xfrm>
          <a:off x="0" y="0"/>
          <a:ext cx="0" cy="0"/>
          <a:chOff x="0" y="0"/>
          <a:chExt cx="0" cy="0"/>
        </a:xfrm>
      </p:grpSpPr>
      <p:sp>
        <p:nvSpPr>
          <p:cNvPr id="173" name="Google Shape;173;p25"/>
          <p:cNvSpPr txBox="1"/>
          <p:nvPr>
            <p:ph idx="12" type="sldNum"/>
          </p:nvPr>
        </p:nvSpPr>
        <p:spPr>
          <a:xfrm>
            <a:off x="10932605" y="6356351"/>
            <a:ext cx="964800" cy="366000"/>
          </a:xfrm>
          <a:prstGeom prst="rect">
            <a:avLst/>
          </a:prstGeom>
          <a:noFill/>
          <a:ln>
            <a:noFill/>
          </a:ln>
        </p:spPr>
        <p:txBody>
          <a:bodyPr anchorCtr="0" anchor="ctr" bIns="60925" lIns="121900" spcFirstLastPara="1" rIns="121900" wrap="square" tIns="609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Montserrat Medium"/>
                <a:ea typeface="Montserrat Medium"/>
                <a:cs typeface="Montserrat Medium"/>
                <a:sym typeface="Montserrat Medium"/>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Montserrat Medium"/>
                <a:ea typeface="Montserrat Medium"/>
                <a:cs typeface="Montserrat Medium"/>
                <a:sym typeface="Montserrat Medium"/>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Montserrat Medium"/>
                <a:ea typeface="Montserrat Medium"/>
                <a:cs typeface="Montserrat Medium"/>
                <a:sym typeface="Montserrat Medium"/>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Montserrat Medium"/>
                <a:ea typeface="Montserrat Medium"/>
                <a:cs typeface="Montserrat Medium"/>
                <a:sym typeface="Montserrat Medium"/>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Montserrat Medium"/>
                <a:ea typeface="Montserrat Medium"/>
                <a:cs typeface="Montserrat Medium"/>
                <a:sym typeface="Montserrat Medium"/>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Montserrat Medium"/>
                <a:ea typeface="Montserrat Medium"/>
                <a:cs typeface="Montserrat Medium"/>
                <a:sym typeface="Montserrat Medium"/>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Montserrat Medium"/>
                <a:ea typeface="Montserrat Medium"/>
                <a:cs typeface="Montserrat Medium"/>
                <a:sym typeface="Montserrat Medium"/>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Montserrat Medium"/>
                <a:ea typeface="Montserrat Medium"/>
                <a:cs typeface="Montserrat Medium"/>
                <a:sym typeface="Montserrat Medium"/>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Montserrat Medium"/>
                <a:ea typeface="Montserrat Medium"/>
                <a:cs typeface="Montserrat Medium"/>
                <a:sym typeface="Montserrat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Black">
  <p:cSld name="Blank_Black">
    <p:spTree>
      <p:nvGrpSpPr>
        <p:cNvPr id="174" name="Shape 174"/>
        <p:cNvGrpSpPr/>
        <p:nvPr/>
      </p:nvGrpSpPr>
      <p:grpSpPr>
        <a:xfrm>
          <a:off x="0" y="0"/>
          <a:ext cx="0" cy="0"/>
          <a:chOff x="0" y="0"/>
          <a:chExt cx="0" cy="0"/>
        </a:xfrm>
      </p:grpSpPr>
      <p:sp>
        <p:nvSpPr>
          <p:cNvPr id="175" name="Google Shape;175;p26"/>
          <p:cNvSpPr/>
          <p:nvPr/>
        </p:nvSpPr>
        <p:spPr>
          <a:xfrm>
            <a:off x="-14551" y="-47792"/>
            <a:ext cx="12221100" cy="6953700"/>
          </a:xfrm>
          <a:prstGeom prst="rect">
            <a:avLst/>
          </a:prstGeom>
          <a:solidFill>
            <a:schemeClr val="dk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76" name="Google Shape;176;p26"/>
          <p:cNvSpPr txBox="1"/>
          <p:nvPr>
            <p:ph idx="12" type="sldNum"/>
          </p:nvPr>
        </p:nvSpPr>
        <p:spPr>
          <a:xfrm>
            <a:off x="10932605" y="6356351"/>
            <a:ext cx="964800" cy="366000"/>
          </a:xfrm>
          <a:prstGeom prst="rect">
            <a:avLst/>
          </a:prstGeom>
          <a:noFill/>
          <a:ln>
            <a:noFill/>
          </a:ln>
        </p:spPr>
        <p:txBody>
          <a:bodyPr anchorCtr="0" anchor="ctr" bIns="60925" lIns="121900" spcFirstLastPara="1" rIns="121900" wrap="square" tIns="609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Montserrat Medium"/>
                <a:ea typeface="Montserrat Medium"/>
                <a:cs typeface="Montserrat Medium"/>
                <a:sym typeface="Montserrat Medium"/>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Montserrat Medium"/>
                <a:ea typeface="Montserrat Medium"/>
                <a:cs typeface="Montserrat Medium"/>
                <a:sym typeface="Montserrat Medium"/>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Montserrat Medium"/>
                <a:ea typeface="Montserrat Medium"/>
                <a:cs typeface="Montserrat Medium"/>
                <a:sym typeface="Montserrat Medium"/>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Montserrat Medium"/>
                <a:ea typeface="Montserrat Medium"/>
                <a:cs typeface="Montserrat Medium"/>
                <a:sym typeface="Montserrat Medium"/>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Montserrat Medium"/>
                <a:ea typeface="Montserrat Medium"/>
                <a:cs typeface="Montserrat Medium"/>
                <a:sym typeface="Montserrat Medium"/>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Montserrat Medium"/>
                <a:ea typeface="Montserrat Medium"/>
                <a:cs typeface="Montserrat Medium"/>
                <a:sym typeface="Montserrat Medium"/>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Montserrat Medium"/>
                <a:ea typeface="Montserrat Medium"/>
                <a:cs typeface="Montserrat Medium"/>
                <a:sym typeface="Montserrat Medium"/>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Montserrat Medium"/>
                <a:ea typeface="Montserrat Medium"/>
                <a:cs typeface="Montserrat Medium"/>
                <a:sym typeface="Montserrat Medium"/>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Montserrat Medium"/>
                <a:ea typeface="Montserrat Medium"/>
                <a:cs typeface="Montserrat Medium"/>
                <a:sym typeface="Montserrat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ills content slide 1 1 1">
  <p:cSld name="TITLE_2_1_1_3_1">
    <p:bg>
      <p:bgPr>
        <a:solidFill>
          <a:schemeClr val="lt1"/>
        </a:solidFill>
      </p:bgPr>
    </p:bg>
    <p:spTree>
      <p:nvGrpSpPr>
        <p:cNvPr id="181" name="Shape 181"/>
        <p:cNvGrpSpPr/>
        <p:nvPr/>
      </p:nvGrpSpPr>
      <p:grpSpPr>
        <a:xfrm>
          <a:off x="0" y="0"/>
          <a:ext cx="0" cy="0"/>
          <a:chOff x="0" y="0"/>
          <a:chExt cx="0" cy="0"/>
        </a:xfrm>
      </p:grpSpPr>
      <p:sp>
        <p:nvSpPr>
          <p:cNvPr id="182" name="Google Shape;182;p28"/>
          <p:cNvSpPr txBox="1"/>
          <p:nvPr>
            <p:ph type="title"/>
          </p:nvPr>
        </p:nvSpPr>
        <p:spPr>
          <a:xfrm>
            <a:off x="818267" y="952367"/>
            <a:ext cx="11004300" cy="418800"/>
          </a:xfrm>
          <a:prstGeom prst="rect">
            <a:avLst/>
          </a:prstGeom>
          <a:noFill/>
          <a:ln>
            <a:noFill/>
          </a:ln>
        </p:spPr>
        <p:txBody>
          <a:bodyPr anchorCtr="0" anchor="b" bIns="60925" lIns="60925" spcFirstLastPara="1" rIns="60925" wrap="square" tIns="60925">
            <a:noAutofit/>
          </a:bodyPr>
          <a:lstStyle>
            <a:lvl1pPr lvl="0" algn="l">
              <a:lnSpc>
                <a:spcPct val="90000"/>
              </a:lnSpc>
              <a:spcBef>
                <a:spcPts val="0"/>
              </a:spcBef>
              <a:spcAft>
                <a:spcPts val="0"/>
              </a:spcAft>
              <a:buClr>
                <a:schemeClr val="dk1"/>
              </a:buClr>
              <a:buSzPts val="2700"/>
              <a:buNone/>
              <a:defRPr sz="2700">
                <a:solidFill>
                  <a:schemeClr val="dk1"/>
                </a:solidFill>
              </a:defRPr>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183" name="Google Shape;183;p28"/>
          <p:cNvSpPr/>
          <p:nvPr/>
        </p:nvSpPr>
        <p:spPr>
          <a:xfrm flipH="1">
            <a:off x="516669" y="596986"/>
            <a:ext cx="2958900" cy="116700"/>
          </a:xfrm>
          <a:prstGeom prst="rect">
            <a:avLst/>
          </a:prstGeom>
          <a:gradFill>
            <a:gsLst>
              <a:gs pos="0">
                <a:schemeClr val="accent1"/>
              </a:gs>
              <a:gs pos="100000">
                <a:schemeClr val="accent2"/>
              </a:gs>
            </a:gsLst>
            <a:lin ang="0"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28"/>
          <p:cNvSpPr/>
          <p:nvPr/>
        </p:nvSpPr>
        <p:spPr>
          <a:xfrm rot="5400000">
            <a:off x="126238" y="986982"/>
            <a:ext cx="896100" cy="116100"/>
          </a:xfrm>
          <a:prstGeom prst="rect">
            <a:avLst/>
          </a:prstGeom>
          <a:solidFill>
            <a:srgbClr val="E80A89"/>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5" name="Google Shape;185;p28"/>
          <p:cNvSpPr/>
          <p:nvPr/>
        </p:nvSpPr>
        <p:spPr>
          <a:xfrm rot="5400000">
            <a:off x="3060667" y="298800"/>
            <a:ext cx="713700" cy="1161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6" name="Google Shape;186;p28"/>
          <p:cNvSpPr txBox="1"/>
          <p:nvPr>
            <p:ph idx="1" type="subTitle"/>
          </p:nvPr>
        </p:nvSpPr>
        <p:spPr>
          <a:xfrm>
            <a:off x="818267" y="1371167"/>
            <a:ext cx="10166700" cy="4230900"/>
          </a:xfrm>
          <a:prstGeom prst="rect">
            <a:avLst/>
          </a:prstGeom>
          <a:noFill/>
          <a:ln>
            <a:noFill/>
          </a:ln>
        </p:spPr>
        <p:txBody>
          <a:bodyPr anchorCtr="0" anchor="t" bIns="121875" lIns="121875" spcFirstLastPara="1" rIns="121875" wrap="square" tIns="121875">
            <a:noAutofit/>
          </a:bodyPr>
          <a:lstStyle>
            <a:lvl1pPr lvl="0" algn="l">
              <a:lnSpc>
                <a:spcPct val="100000"/>
              </a:lnSpc>
              <a:spcBef>
                <a:spcPts val="0"/>
              </a:spcBef>
              <a:spcAft>
                <a:spcPts val="0"/>
              </a:spcAft>
              <a:buSzPts val="2000"/>
              <a:buNone/>
              <a:defRPr>
                <a:solidFill>
                  <a:schemeClr val="dk1"/>
                </a:solidFill>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187" name="Google Shape;187;p28"/>
          <p:cNvSpPr txBox="1"/>
          <p:nvPr>
            <p:ph idx="12" type="sldNum"/>
          </p:nvPr>
        </p:nvSpPr>
        <p:spPr>
          <a:xfrm>
            <a:off x="11409045" y="6333134"/>
            <a:ext cx="731700" cy="524700"/>
          </a:xfrm>
          <a:prstGeom prst="rect">
            <a:avLst/>
          </a:prstGeom>
          <a:noFill/>
          <a:ln>
            <a:noFill/>
          </a:ln>
        </p:spPr>
        <p:txBody>
          <a:bodyPr anchorCtr="0" anchor="t" bIns="121900" lIns="121900" spcFirstLastPara="1" rIns="121900" wrap="square" tIns="121900">
            <a:noAutofit/>
          </a:bodyPr>
          <a:lstStyle>
            <a:lvl1pPr indent="0" lvl="0"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1">
  <p:cSld name="TITLE_AND_BODY_1_2">
    <p:bg>
      <p:bgPr>
        <a:solidFill>
          <a:srgbClr val="000000"/>
        </a:solidFill>
      </p:bgPr>
    </p:bg>
    <p:spTree>
      <p:nvGrpSpPr>
        <p:cNvPr id="188" name="Shape 188"/>
        <p:cNvGrpSpPr/>
        <p:nvPr/>
      </p:nvGrpSpPr>
      <p:grpSpPr>
        <a:xfrm>
          <a:off x="0" y="0"/>
          <a:ext cx="0" cy="0"/>
          <a:chOff x="0" y="0"/>
          <a:chExt cx="0" cy="0"/>
        </a:xfrm>
      </p:grpSpPr>
      <p:sp>
        <p:nvSpPr>
          <p:cNvPr id="189" name="Google Shape;189;p29"/>
          <p:cNvSpPr txBox="1"/>
          <p:nvPr>
            <p:ph type="title"/>
          </p:nvPr>
        </p:nvSpPr>
        <p:spPr>
          <a:xfrm>
            <a:off x="940000" y="2555600"/>
            <a:ext cx="11360700" cy="763500"/>
          </a:xfrm>
          <a:prstGeom prst="rect">
            <a:avLst/>
          </a:prstGeom>
          <a:noFill/>
          <a:ln>
            <a:noFill/>
          </a:ln>
        </p:spPr>
        <p:txBody>
          <a:bodyPr anchorCtr="0" anchor="b" bIns="121875" lIns="121875" spcFirstLastPara="1" rIns="121875" wrap="square" tIns="121875">
            <a:noAutofit/>
          </a:bodyPr>
          <a:lstStyle>
            <a:lvl1pPr lvl="0" algn="l">
              <a:lnSpc>
                <a:spcPct val="100000"/>
              </a:lnSpc>
              <a:spcBef>
                <a:spcPts val="0"/>
              </a:spcBef>
              <a:spcAft>
                <a:spcPts val="0"/>
              </a:spcAft>
              <a:buSzPts val="4700"/>
              <a:buNone/>
              <a:defRPr sz="4700"/>
            </a:lvl1pPr>
            <a:lvl2pPr lvl="1" algn="l">
              <a:lnSpc>
                <a:spcPct val="100000"/>
              </a:lnSpc>
              <a:spcBef>
                <a:spcPts val="0"/>
              </a:spcBef>
              <a:spcAft>
                <a:spcPts val="0"/>
              </a:spcAft>
              <a:buSzPts val="6800"/>
              <a:buNone/>
              <a:defRPr/>
            </a:lvl2pPr>
            <a:lvl3pPr lvl="2" algn="l">
              <a:lnSpc>
                <a:spcPct val="100000"/>
              </a:lnSpc>
              <a:spcBef>
                <a:spcPts val="0"/>
              </a:spcBef>
              <a:spcAft>
                <a:spcPts val="0"/>
              </a:spcAft>
              <a:buSzPts val="6800"/>
              <a:buNone/>
              <a:defRPr/>
            </a:lvl3pPr>
            <a:lvl4pPr lvl="3" algn="l">
              <a:lnSpc>
                <a:spcPct val="100000"/>
              </a:lnSpc>
              <a:spcBef>
                <a:spcPts val="0"/>
              </a:spcBef>
              <a:spcAft>
                <a:spcPts val="0"/>
              </a:spcAft>
              <a:buSzPts val="6800"/>
              <a:buNone/>
              <a:defRPr/>
            </a:lvl4pPr>
            <a:lvl5pPr lvl="4" algn="l">
              <a:lnSpc>
                <a:spcPct val="100000"/>
              </a:lnSpc>
              <a:spcBef>
                <a:spcPts val="0"/>
              </a:spcBef>
              <a:spcAft>
                <a:spcPts val="0"/>
              </a:spcAft>
              <a:buSzPts val="6800"/>
              <a:buNone/>
              <a:defRPr/>
            </a:lvl5pPr>
            <a:lvl6pPr lvl="5" algn="l">
              <a:lnSpc>
                <a:spcPct val="100000"/>
              </a:lnSpc>
              <a:spcBef>
                <a:spcPts val="0"/>
              </a:spcBef>
              <a:spcAft>
                <a:spcPts val="0"/>
              </a:spcAft>
              <a:buSzPts val="6800"/>
              <a:buNone/>
              <a:defRPr/>
            </a:lvl6pPr>
            <a:lvl7pPr lvl="6" algn="l">
              <a:lnSpc>
                <a:spcPct val="100000"/>
              </a:lnSpc>
              <a:spcBef>
                <a:spcPts val="0"/>
              </a:spcBef>
              <a:spcAft>
                <a:spcPts val="0"/>
              </a:spcAft>
              <a:buSzPts val="6800"/>
              <a:buNone/>
              <a:defRPr/>
            </a:lvl7pPr>
            <a:lvl8pPr lvl="7" algn="l">
              <a:lnSpc>
                <a:spcPct val="100000"/>
              </a:lnSpc>
              <a:spcBef>
                <a:spcPts val="0"/>
              </a:spcBef>
              <a:spcAft>
                <a:spcPts val="0"/>
              </a:spcAft>
              <a:buSzPts val="6800"/>
              <a:buNone/>
              <a:defRPr/>
            </a:lvl8pPr>
            <a:lvl9pPr lvl="8" algn="l">
              <a:lnSpc>
                <a:spcPct val="100000"/>
              </a:lnSpc>
              <a:spcBef>
                <a:spcPts val="0"/>
              </a:spcBef>
              <a:spcAft>
                <a:spcPts val="0"/>
              </a:spcAft>
              <a:buSzPts val="6800"/>
              <a:buNone/>
              <a:defRPr/>
            </a:lvl9pPr>
          </a:lstStyle>
          <a:p/>
        </p:txBody>
      </p:sp>
      <p:grpSp>
        <p:nvGrpSpPr>
          <p:cNvPr id="190" name="Google Shape;190;p29"/>
          <p:cNvGrpSpPr/>
          <p:nvPr/>
        </p:nvGrpSpPr>
        <p:grpSpPr>
          <a:xfrm>
            <a:off x="6494058" y="1107649"/>
            <a:ext cx="6119548" cy="6516571"/>
            <a:chOff x="3458353" y="512653"/>
            <a:chExt cx="5769348" cy="5951750"/>
          </a:xfrm>
        </p:grpSpPr>
        <p:pic>
          <p:nvPicPr>
            <p:cNvPr id="191" name="Google Shape;191;p29"/>
            <p:cNvPicPr preferRelativeResize="0"/>
            <p:nvPr/>
          </p:nvPicPr>
          <p:blipFill rotWithShape="1">
            <a:blip r:embed="rId2">
              <a:alphaModFix amt="64000"/>
            </a:blip>
            <a:srcRect b="0" l="0" r="0" t="0"/>
            <a:stretch/>
          </p:blipFill>
          <p:spPr>
            <a:xfrm rot="-5400000">
              <a:off x="4778713" y="2015415"/>
              <a:ext cx="5951750" cy="2946226"/>
            </a:xfrm>
            <a:prstGeom prst="rect">
              <a:avLst/>
            </a:prstGeom>
            <a:noFill/>
            <a:ln>
              <a:noFill/>
            </a:ln>
          </p:spPr>
        </p:pic>
        <p:pic>
          <p:nvPicPr>
            <p:cNvPr id="192" name="Google Shape;192;p29"/>
            <p:cNvPicPr preferRelativeResize="0"/>
            <p:nvPr/>
          </p:nvPicPr>
          <p:blipFill rotWithShape="1">
            <a:blip r:embed="rId2">
              <a:alphaModFix amt="64000"/>
            </a:blip>
            <a:srcRect b="0" l="0" r="0" t="0"/>
            <a:stretch/>
          </p:blipFill>
          <p:spPr>
            <a:xfrm rot="-5400000">
              <a:off x="1955591" y="2015415"/>
              <a:ext cx="5951750" cy="2946226"/>
            </a:xfrm>
            <a:prstGeom prst="rect">
              <a:avLst/>
            </a:prstGeom>
            <a:noFill/>
            <a:ln>
              <a:noFill/>
            </a:ln>
          </p:spPr>
        </p:pic>
      </p:grpSp>
      <p:sp>
        <p:nvSpPr>
          <p:cNvPr id="193" name="Google Shape;193;p29"/>
          <p:cNvSpPr/>
          <p:nvPr/>
        </p:nvSpPr>
        <p:spPr>
          <a:xfrm flipH="1">
            <a:off x="672067" y="2102400"/>
            <a:ext cx="9616800" cy="152100"/>
          </a:xfrm>
          <a:prstGeom prst="rect">
            <a:avLst/>
          </a:prstGeom>
          <a:gradFill>
            <a:gsLst>
              <a:gs pos="0">
                <a:schemeClr val="accent1"/>
              </a:gs>
              <a:gs pos="100000">
                <a:schemeClr val="accent2"/>
              </a:gs>
            </a:gsLst>
            <a:lin ang="0"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4" name="Google Shape;194;p29"/>
          <p:cNvSpPr/>
          <p:nvPr/>
        </p:nvSpPr>
        <p:spPr>
          <a:xfrm rot="5400000">
            <a:off x="163809" y="2610300"/>
            <a:ext cx="1166700" cy="150900"/>
          </a:xfrm>
          <a:prstGeom prst="rect">
            <a:avLst/>
          </a:prstGeom>
          <a:solidFill>
            <a:srgbClr val="EA008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5" name="Google Shape;195;p29"/>
          <p:cNvSpPr/>
          <p:nvPr/>
        </p:nvSpPr>
        <p:spPr>
          <a:xfrm rot="5400000">
            <a:off x="9082267" y="1047500"/>
            <a:ext cx="2262300" cy="1509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id="196" name="Google Shape;196;p29"/>
          <p:cNvPicPr preferRelativeResize="0"/>
          <p:nvPr/>
        </p:nvPicPr>
        <p:blipFill rotWithShape="1">
          <a:blip r:embed="rId3">
            <a:alphaModFix/>
          </a:blip>
          <a:srcRect b="0" l="0" r="0" t="0"/>
          <a:stretch/>
        </p:blipFill>
        <p:spPr>
          <a:xfrm>
            <a:off x="12711939" y="5944667"/>
            <a:ext cx="1784330" cy="387900"/>
          </a:xfrm>
          <a:prstGeom prst="rect">
            <a:avLst/>
          </a:prstGeom>
          <a:noFill/>
          <a:ln>
            <a:noFill/>
          </a:ln>
        </p:spPr>
      </p:pic>
      <p:sp>
        <p:nvSpPr>
          <p:cNvPr id="197" name="Google Shape;197;p29"/>
          <p:cNvSpPr txBox="1"/>
          <p:nvPr>
            <p:ph idx="12" type="sldNum"/>
          </p:nvPr>
        </p:nvSpPr>
        <p:spPr>
          <a:xfrm>
            <a:off x="11409045" y="6333135"/>
            <a:ext cx="731700" cy="524700"/>
          </a:xfrm>
          <a:prstGeom prst="rect">
            <a:avLst/>
          </a:prstGeom>
          <a:noFill/>
          <a:ln>
            <a:noFill/>
          </a:ln>
        </p:spPr>
        <p:txBody>
          <a:bodyPr anchorCtr="0" anchor="t" bIns="121900" lIns="121900" spcFirstLastPara="1" rIns="121900" wrap="square" tIns="121900">
            <a:noAutofit/>
          </a:bodyPr>
          <a:lstStyle>
            <a:lvl1pPr indent="0" lvl="0"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ills content slide 1 1">
  <p:cSld name="TITLE_2_1_1_3">
    <p:bg>
      <p:bgPr>
        <a:solidFill>
          <a:schemeClr val="lt1"/>
        </a:solidFill>
      </p:bgPr>
    </p:bg>
    <p:spTree>
      <p:nvGrpSpPr>
        <p:cNvPr id="198" name="Shape 198"/>
        <p:cNvGrpSpPr/>
        <p:nvPr/>
      </p:nvGrpSpPr>
      <p:grpSpPr>
        <a:xfrm>
          <a:off x="0" y="0"/>
          <a:ext cx="0" cy="0"/>
          <a:chOff x="0" y="0"/>
          <a:chExt cx="0" cy="0"/>
        </a:xfrm>
      </p:grpSpPr>
      <p:sp>
        <p:nvSpPr>
          <p:cNvPr id="199" name="Google Shape;199;p30"/>
          <p:cNvSpPr txBox="1"/>
          <p:nvPr>
            <p:ph type="title"/>
          </p:nvPr>
        </p:nvSpPr>
        <p:spPr>
          <a:xfrm>
            <a:off x="818267" y="952367"/>
            <a:ext cx="11004300" cy="418800"/>
          </a:xfrm>
          <a:prstGeom prst="rect">
            <a:avLst/>
          </a:prstGeom>
          <a:noFill/>
          <a:ln>
            <a:noFill/>
          </a:ln>
        </p:spPr>
        <p:txBody>
          <a:bodyPr anchorCtr="0" anchor="b" bIns="60925" lIns="60925" spcFirstLastPara="1" rIns="60925" wrap="square" tIns="60925">
            <a:noAutofit/>
          </a:bodyPr>
          <a:lstStyle>
            <a:lvl1pPr lvl="0" algn="l">
              <a:lnSpc>
                <a:spcPct val="90000"/>
              </a:lnSpc>
              <a:spcBef>
                <a:spcPts val="0"/>
              </a:spcBef>
              <a:spcAft>
                <a:spcPts val="0"/>
              </a:spcAft>
              <a:buClr>
                <a:schemeClr val="dk1"/>
              </a:buClr>
              <a:buSzPts val="2700"/>
              <a:buNone/>
              <a:defRPr sz="2700">
                <a:solidFill>
                  <a:schemeClr val="dk1"/>
                </a:solidFill>
              </a:defRPr>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200" name="Google Shape;200;p30"/>
          <p:cNvSpPr/>
          <p:nvPr/>
        </p:nvSpPr>
        <p:spPr>
          <a:xfrm flipH="1">
            <a:off x="516669" y="596987"/>
            <a:ext cx="2958900" cy="116700"/>
          </a:xfrm>
          <a:prstGeom prst="rect">
            <a:avLst/>
          </a:prstGeom>
          <a:gradFill>
            <a:gsLst>
              <a:gs pos="0">
                <a:schemeClr val="accent1"/>
              </a:gs>
              <a:gs pos="100000">
                <a:schemeClr val="accent2"/>
              </a:gs>
            </a:gsLst>
            <a:lin ang="0"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1" name="Google Shape;201;p30"/>
          <p:cNvSpPr/>
          <p:nvPr/>
        </p:nvSpPr>
        <p:spPr>
          <a:xfrm rot="5400000">
            <a:off x="126237" y="986983"/>
            <a:ext cx="896100" cy="116100"/>
          </a:xfrm>
          <a:prstGeom prst="rect">
            <a:avLst/>
          </a:prstGeom>
          <a:solidFill>
            <a:srgbClr val="E80A89"/>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2" name="Google Shape;202;p30"/>
          <p:cNvSpPr/>
          <p:nvPr/>
        </p:nvSpPr>
        <p:spPr>
          <a:xfrm rot="5400000">
            <a:off x="3060667" y="298800"/>
            <a:ext cx="713700" cy="1161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3" name="Google Shape;203;p30"/>
          <p:cNvSpPr txBox="1"/>
          <p:nvPr>
            <p:ph idx="1" type="subTitle"/>
          </p:nvPr>
        </p:nvSpPr>
        <p:spPr>
          <a:xfrm>
            <a:off x="818267" y="1371167"/>
            <a:ext cx="10166700" cy="4230900"/>
          </a:xfrm>
          <a:prstGeom prst="rect">
            <a:avLst/>
          </a:prstGeom>
          <a:noFill/>
          <a:ln>
            <a:noFill/>
          </a:ln>
        </p:spPr>
        <p:txBody>
          <a:bodyPr anchorCtr="0" anchor="t" bIns="121875" lIns="121875" spcFirstLastPara="1" rIns="121875" wrap="square" tIns="121875">
            <a:noAutofit/>
          </a:bodyPr>
          <a:lstStyle>
            <a:lvl1pPr lvl="0" algn="l">
              <a:lnSpc>
                <a:spcPct val="100000"/>
              </a:lnSpc>
              <a:spcBef>
                <a:spcPts val="0"/>
              </a:spcBef>
              <a:spcAft>
                <a:spcPts val="0"/>
              </a:spcAft>
              <a:buSzPts val="2000"/>
              <a:buNone/>
              <a:defRPr>
                <a:solidFill>
                  <a:schemeClr val="dk1"/>
                </a:solidFill>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204" name="Google Shape;204;p30"/>
          <p:cNvSpPr txBox="1"/>
          <p:nvPr>
            <p:ph idx="12" type="sldNum"/>
          </p:nvPr>
        </p:nvSpPr>
        <p:spPr>
          <a:xfrm>
            <a:off x="11409045" y="6333135"/>
            <a:ext cx="731700" cy="524700"/>
          </a:xfrm>
          <a:prstGeom prst="rect">
            <a:avLst/>
          </a:prstGeom>
          <a:noFill/>
          <a:ln>
            <a:noFill/>
          </a:ln>
        </p:spPr>
        <p:txBody>
          <a:bodyPr anchorCtr="0" anchor="t" bIns="121900" lIns="121900" spcFirstLastPara="1" rIns="121900" wrap="square" tIns="121900">
            <a:noAutofit/>
          </a:bodyPr>
          <a:lstStyle>
            <a:lvl1pPr indent="0" lvl="0"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ills Gradient" type="tx">
  <p:cSld name="TITLE_AND_BODY">
    <p:bg>
      <p:bgPr>
        <a:gradFill>
          <a:gsLst>
            <a:gs pos="0">
              <a:schemeClr val="accent1"/>
            </a:gs>
            <a:gs pos="100000">
              <a:schemeClr val="accent2"/>
            </a:gs>
          </a:gsLst>
          <a:lin ang="0" scaled="0"/>
        </a:gradFill>
      </p:bgPr>
    </p:bg>
    <p:spTree>
      <p:nvGrpSpPr>
        <p:cNvPr id="205" name="Shape 205"/>
        <p:cNvGrpSpPr/>
        <p:nvPr/>
      </p:nvGrpSpPr>
      <p:grpSpPr>
        <a:xfrm>
          <a:off x="0" y="0"/>
          <a:ext cx="0" cy="0"/>
          <a:chOff x="0" y="0"/>
          <a:chExt cx="0" cy="0"/>
        </a:xfrm>
      </p:grpSpPr>
      <p:sp>
        <p:nvSpPr>
          <p:cNvPr id="206" name="Google Shape;206;p31"/>
          <p:cNvSpPr txBox="1"/>
          <p:nvPr>
            <p:ph idx="12" type="sldNum"/>
          </p:nvPr>
        </p:nvSpPr>
        <p:spPr>
          <a:xfrm>
            <a:off x="11409045" y="6333135"/>
            <a:ext cx="731700" cy="524700"/>
          </a:xfrm>
          <a:prstGeom prst="rect">
            <a:avLst/>
          </a:prstGeom>
          <a:noFill/>
          <a:ln>
            <a:noFill/>
          </a:ln>
        </p:spPr>
        <p:txBody>
          <a:bodyPr anchorCtr="0" anchor="t" bIns="121900" lIns="121900" spcFirstLastPara="1" rIns="121900" wrap="square" tIns="121900">
            <a:noAutofit/>
          </a:bodyPr>
          <a:lstStyle>
            <a:lvl1pPr indent="0" lvl="0"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ills Gradient" type="tx">
  <p:cSld name="TITLE_AND_BODY">
    <p:bg>
      <p:bgPr>
        <a:gradFill>
          <a:gsLst>
            <a:gs pos="0">
              <a:schemeClr val="accent1"/>
            </a:gs>
            <a:gs pos="100000">
              <a:schemeClr val="accent2"/>
            </a:gs>
          </a:gsLst>
          <a:lin ang="0" scaled="0"/>
        </a:gradFill>
      </p:bgPr>
    </p:bg>
    <p:spTree>
      <p:nvGrpSpPr>
        <p:cNvPr id="30" name="Shape 30"/>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2">
  <p:cSld name="TITLE_2_1_1_2_2">
    <p:bg>
      <p:bgPr>
        <a:solidFill>
          <a:srgbClr val="000000"/>
        </a:solidFill>
      </p:bgPr>
    </p:bg>
    <p:spTree>
      <p:nvGrpSpPr>
        <p:cNvPr id="207" name="Shape 207"/>
        <p:cNvGrpSpPr/>
        <p:nvPr/>
      </p:nvGrpSpPr>
      <p:grpSpPr>
        <a:xfrm>
          <a:off x="0" y="0"/>
          <a:ext cx="0" cy="0"/>
          <a:chOff x="0" y="0"/>
          <a:chExt cx="0" cy="0"/>
        </a:xfrm>
      </p:grpSpPr>
      <p:sp>
        <p:nvSpPr>
          <p:cNvPr id="208" name="Google Shape;208;p32"/>
          <p:cNvSpPr txBox="1"/>
          <p:nvPr>
            <p:ph type="title"/>
          </p:nvPr>
        </p:nvSpPr>
        <p:spPr>
          <a:xfrm>
            <a:off x="818267" y="952367"/>
            <a:ext cx="11004300" cy="418800"/>
          </a:xfrm>
          <a:prstGeom prst="rect">
            <a:avLst/>
          </a:prstGeom>
          <a:noFill/>
          <a:ln>
            <a:noFill/>
          </a:ln>
        </p:spPr>
        <p:txBody>
          <a:bodyPr anchorCtr="0" anchor="b" bIns="60925" lIns="60925" spcFirstLastPara="1" rIns="60925" wrap="square" tIns="60925">
            <a:noAutofit/>
          </a:bodyPr>
          <a:lstStyle>
            <a:lvl1pPr lvl="0" algn="l">
              <a:lnSpc>
                <a:spcPct val="90000"/>
              </a:lnSpc>
              <a:spcBef>
                <a:spcPts val="0"/>
              </a:spcBef>
              <a:spcAft>
                <a:spcPts val="0"/>
              </a:spcAft>
              <a:buClr>
                <a:schemeClr val="lt1"/>
              </a:buClr>
              <a:buSzPts val="2700"/>
              <a:buNone/>
              <a:defRPr sz="2700">
                <a:solidFill>
                  <a:schemeClr val="lt1"/>
                </a:solidFill>
              </a:defRPr>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209" name="Google Shape;209;p32"/>
          <p:cNvSpPr/>
          <p:nvPr/>
        </p:nvSpPr>
        <p:spPr>
          <a:xfrm flipH="1">
            <a:off x="516669" y="596987"/>
            <a:ext cx="2958900" cy="116700"/>
          </a:xfrm>
          <a:prstGeom prst="rect">
            <a:avLst/>
          </a:prstGeom>
          <a:gradFill>
            <a:gsLst>
              <a:gs pos="0">
                <a:schemeClr val="accent1"/>
              </a:gs>
              <a:gs pos="100000">
                <a:schemeClr val="accent2"/>
              </a:gs>
            </a:gsLst>
            <a:lin ang="0"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0" name="Google Shape;210;p32"/>
          <p:cNvSpPr/>
          <p:nvPr/>
        </p:nvSpPr>
        <p:spPr>
          <a:xfrm rot="5400000">
            <a:off x="166733" y="946468"/>
            <a:ext cx="815100" cy="116100"/>
          </a:xfrm>
          <a:prstGeom prst="rect">
            <a:avLst/>
          </a:prstGeom>
          <a:solidFill>
            <a:srgbClr val="E80A89"/>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1" name="Google Shape;211;p32"/>
          <p:cNvSpPr/>
          <p:nvPr/>
        </p:nvSpPr>
        <p:spPr>
          <a:xfrm rot="5400000">
            <a:off x="3060667" y="298800"/>
            <a:ext cx="713700" cy="1161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2" name="Google Shape;212;p32"/>
          <p:cNvSpPr txBox="1"/>
          <p:nvPr>
            <p:ph idx="1" type="body"/>
          </p:nvPr>
        </p:nvSpPr>
        <p:spPr>
          <a:xfrm>
            <a:off x="818267" y="1536633"/>
            <a:ext cx="5028000" cy="4555200"/>
          </a:xfrm>
          <a:prstGeom prst="rect">
            <a:avLst/>
          </a:prstGeom>
          <a:noFill/>
          <a:ln>
            <a:noFill/>
          </a:ln>
        </p:spPr>
        <p:txBody>
          <a:bodyPr anchorCtr="0" anchor="t" bIns="121875" lIns="121875" spcFirstLastPara="1" rIns="121875" wrap="square" tIns="121875">
            <a:noAutofit/>
          </a:bodyPr>
          <a:lstStyle>
            <a:lvl1pPr indent="-228600" lvl="0" marL="457200" algn="l">
              <a:lnSpc>
                <a:spcPct val="100000"/>
              </a:lnSpc>
              <a:spcBef>
                <a:spcPts val="0"/>
              </a:spcBef>
              <a:spcAft>
                <a:spcPts val="0"/>
              </a:spcAft>
              <a:buSzPts val="2000"/>
              <a:buNone/>
              <a:defRPr sz="2000"/>
            </a:lvl1pPr>
            <a:lvl2pPr indent="-228600" lvl="1" marL="914400" algn="l">
              <a:lnSpc>
                <a:spcPct val="100000"/>
              </a:lnSpc>
              <a:spcBef>
                <a:spcPts val="0"/>
              </a:spcBef>
              <a:spcAft>
                <a:spcPts val="0"/>
              </a:spcAft>
              <a:buSzPts val="2000"/>
              <a:buNone/>
              <a:defRPr sz="2000"/>
            </a:lvl2pPr>
            <a:lvl3pPr indent="-228600" lvl="2" marL="1371600" algn="l">
              <a:lnSpc>
                <a:spcPct val="100000"/>
              </a:lnSpc>
              <a:spcBef>
                <a:spcPts val="0"/>
              </a:spcBef>
              <a:spcAft>
                <a:spcPts val="0"/>
              </a:spcAft>
              <a:buSzPts val="2000"/>
              <a:buNone/>
              <a:defRPr sz="2000"/>
            </a:lvl3pPr>
            <a:lvl4pPr indent="-228600" lvl="3" marL="1828800" algn="l">
              <a:lnSpc>
                <a:spcPct val="100000"/>
              </a:lnSpc>
              <a:spcBef>
                <a:spcPts val="0"/>
              </a:spcBef>
              <a:spcAft>
                <a:spcPts val="0"/>
              </a:spcAft>
              <a:buSzPts val="2000"/>
              <a:buNone/>
              <a:defRPr sz="2000"/>
            </a:lvl4pPr>
            <a:lvl5pPr indent="-228600" lvl="4" marL="2286000" algn="l">
              <a:lnSpc>
                <a:spcPct val="100000"/>
              </a:lnSpc>
              <a:spcBef>
                <a:spcPts val="0"/>
              </a:spcBef>
              <a:spcAft>
                <a:spcPts val="0"/>
              </a:spcAft>
              <a:buSzPts val="2000"/>
              <a:buNone/>
              <a:defRPr sz="2000"/>
            </a:lvl5pPr>
            <a:lvl6pPr indent="-355600" lvl="5" marL="2743200" algn="l">
              <a:lnSpc>
                <a:spcPct val="100000"/>
              </a:lnSpc>
              <a:spcBef>
                <a:spcPts val="0"/>
              </a:spcBef>
              <a:spcAft>
                <a:spcPts val="0"/>
              </a:spcAft>
              <a:buSzPts val="2000"/>
              <a:buChar char="•"/>
              <a:defRPr sz="2000"/>
            </a:lvl6pPr>
            <a:lvl7pPr indent="-355600" lvl="6" marL="3200400" algn="l">
              <a:lnSpc>
                <a:spcPct val="100000"/>
              </a:lnSpc>
              <a:spcBef>
                <a:spcPts val="0"/>
              </a:spcBef>
              <a:spcAft>
                <a:spcPts val="0"/>
              </a:spcAft>
              <a:buSzPts val="2000"/>
              <a:buChar char="•"/>
              <a:defRPr sz="2000"/>
            </a:lvl7pPr>
            <a:lvl8pPr indent="-355600" lvl="7" marL="3657600" algn="l">
              <a:lnSpc>
                <a:spcPct val="100000"/>
              </a:lnSpc>
              <a:spcBef>
                <a:spcPts val="0"/>
              </a:spcBef>
              <a:spcAft>
                <a:spcPts val="0"/>
              </a:spcAft>
              <a:buSzPts val="2000"/>
              <a:buChar char="•"/>
              <a:defRPr sz="2000"/>
            </a:lvl8pPr>
            <a:lvl9pPr indent="-355600" lvl="8" marL="4114800" algn="l">
              <a:lnSpc>
                <a:spcPct val="100000"/>
              </a:lnSpc>
              <a:spcBef>
                <a:spcPts val="0"/>
              </a:spcBef>
              <a:spcAft>
                <a:spcPts val="0"/>
              </a:spcAft>
              <a:buSzPts val="2000"/>
              <a:buChar char="•"/>
              <a:defRPr sz="2000"/>
            </a:lvl9pPr>
          </a:lstStyle>
          <a:p/>
        </p:txBody>
      </p:sp>
      <p:sp>
        <p:nvSpPr>
          <p:cNvPr id="213" name="Google Shape;213;p32"/>
          <p:cNvSpPr txBox="1"/>
          <p:nvPr>
            <p:ph idx="2" type="body"/>
          </p:nvPr>
        </p:nvSpPr>
        <p:spPr>
          <a:xfrm>
            <a:off x="6581007" y="1518867"/>
            <a:ext cx="5028000" cy="4555200"/>
          </a:xfrm>
          <a:prstGeom prst="rect">
            <a:avLst/>
          </a:prstGeom>
          <a:noFill/>
          <a:ln>
            <a:noFill/>
          </a:ln>
        </p:spPr>
        <p:txBody>
          <a:bodyPr anchorCtr="0" anchor="t" bIns="121875" lIns="121875" spcFirstLastPara="1" rIns="121875" wrap="square" tIns="121875">
            <a:noAutofit/>
          </a:bodyPr>
          <a:lstStyle>
            <a:lvl1pPr indent="-228600" lvl="0" marL="457200" algn="l">
              <a:lnSpc>
                <a:spcPct val="100000"/>
              </a:lnSpc>
              <a:spcBef>
                <a:spcPts val="0"/>
              </a:spcBef>
              <a:spcAft>
                <a:spcPts val="0"/>
              </a:spcAft>
              <a:buSzPts val="2000"/>
              <a:buNone/>
              <a:defRPr sz="2000"/>
            </a:lvl1pPr>
            <a:lvl2pPr indent="-228600" lvl="1" marL="914400" algn="l">
              <a:lnSpc>
                <a:spcPct val="100000"/>
              </a:lnSpc>
              <a:spcBef>
                <a:spcPts val="0"/>
              </a:spcBef>
              <a:spcAft>
                <a:spcPts val="0"/>
              </a:spcAft>
              <a:buSzPts val="2000"/>
              <a:buNone/>
              <a:defRPr sz="2000"/>
            </a:lvl2pPr>
            <a:lvl3pPr indent="-228600" lvl="2" marL="1371600" algn="l">
              <a:lnSpc>
                <a:spcPct val="100000"/>
              </a:lnSpc>
              <a:spcBef>
                <a:spcPts val="0"/>
              </a:spcBef>
              <a:spcAft>
                <a:spcPts val="0"/>
              </a:spcAft>
              <a:buSzPts val="2000"/>
              <a:buNone/>
              <a:defRPr sz="2000"/>
            </a:lvl3pPr>
            <a:lvl4pPr indent="-228600" lvl="3" marL="1828800" algn="l">
              <a:lnSpc>
                <a:spcPct val="100000"/>
              </a:lnSpc>
              <a:spcBef>
                <a:spcPts val="0"/>
              </a:spcBef>
              <a:spcAft>
                <a:spcPts val="0"/>
              </a:spcAft>
              <a:buSzPts val="2000"/>
              <a:buNone/>
              <a:defRPr sz="2000"/>
            </a:lvl4pPr>
            <a:lvl5pPr indent="-228600" lvl="4" marL="2286000" algn="l">
              <a:lnSpc>
                <a:spcPct val="100000"/>
              </a:lnSpc>
              <a:spcBef>
                <a:spcPts val="0"/>
              </a:spcBef>
              <a:spcAft>
                <a:spcPts val="0"/>
              </a:spcAft>
              <a:buSzPts val="2000"/>
              <a:buNone/>
              <a:defRPr sz="2000"/>
            </a:lvl5pPr>
            <a:lvl6pPr indent="-355600" lvl="5" marL="2743200" algn="l">
              <a:lnSpc>
                <a:spcPct val="100000"/>
              </a:lnSpc>
              <a:spcBef>
                <a:spcPts val="0"/>
              </a:spcBef>
              <a:spcAft>
                <a:spcPts val="0"/>
              </a:spcAft>
              <a:buSzPts val="2000"/>
              <a:buChar char="•"/>
              <a:defRPr sz="2000"/>
            </a:lvl6pPr>
            <a:lvl7pPr indent="-355600" lvl="6" marL="3200400" algn="l">
              <a:lnSpc>
                <a:spcPct val="100000"/>
              </a:lnSpc>
              <a:spcBef>
                <a:spcPts val="0"/>
              </a:spcBef>
              <a:spcAft>
                <a:spcPts val="0"/>
              </a:spcAft>
              <a:buSzPts val="2000"/>
              <a:buChar char="•"/>
              <a:defRPr sz="2000"/>
            </a:lvl7pPr>
            <a:lvl8pPr indent="-355600" lvl="7" marL="3657600" algn="l">
              <a:lnSpc>
                <a:spcPct val="100000"/>
              </a:lnSpc>
              <a:spcBef>
                <a:spcPts val="0"/>
              </a:spcBef>
              <a:spcAft>
                <a:spcPts val="0"/>
              </a:spcAft>
              <a:buSzPts val="2000"/>
              <a:buChar char="•"/>
              <a:defRPr sz="2000"/>
            </a:lvl8pPr>
            <a:lvl9pPr indent="-355600" lvl="8" marL="4114800" algn="l">
              <a:lnSpc>
                <a:spcPct val="100000"/>
              </a:lnSpc>
              <a:spcBef>
                <a:spcPts val="0"/>
              </a:spcBef>
              <a:spcAft>
                <a:spcPts val="0"/>
              </a:spcAft>
              <a:buSzPts val="2000"/>
              <a:buChar char="•"/>
              <a:defRPr sz="2000"/>
            </a:lvl9pPr>
          </a:lstStyle>
          <a:p/>
        </p:txBody>
      </p:sp>
      <p:sp>
        <p:nvSpPr>
          <p:cNvPr id="214" name="Google Shape;214;p32"/>
          <p:cNvSpPr txBox="1"/>
          <p:nvPr>
            <p:ph idx="12" type="sldNum"/>
          </p:nvPr>
        </p:nvSpPr>
        <p:spPr>
          <a:xfrm>
            <a:off x="11409045" y="6333135"/>
            <a:ext cx="731700" cy="524700"/>
          </a:xfrm>
          <a:prstGeom prst="rect">
            <a:avLst/>
          </a:prstGeom>
          <a:noFill/>
          <a:ln>
            <a:noFill/>
          </a:ln>
        </p:spPr>
        <p:txBody>
          <a:bodyPr anchorCtr="0" anchor="t" bIns="121900" lIns="121900" spcFirstLastPara="1" rIns="121900" wrap="square" tIns="121900">
            <a:noAutofit/>
          </a:bodyPr>
          <a:lstStyle>
            <a:lvl1pPr indent="0" lvl="0"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2 1">
  <p:cSld name="TITLE_2_1_1_2_2_1">
    <p:bg>
      <p:bgPr>
        <a:solidFill>
          <a:schemeClr val="lt1"/>
        </a:solidFill>
      </p:bgPr>
    </p:bg>
    <p:spTree>
      <p:nvGrpSpPr>
        <p:cNvPr id="215" name="Shape 215"/>
        <p:cNvGrpSpPr/>
        <p:nvPr/>
      </p:nvGrpSpPr>
      <p:grpSpPr>
        <a:xfrm>
          <a:off x="0" y="0"/>
          <a:ext cx="0" cy="0"/>
          <a:chOff x="0" y="0"/>
          <a:chExt cx="0" cy="0"/>
        </a:xfrm>
      </p:grpSpPr>
      <p:sp>
        <p:nvSpPr>
          <p:cNvPr id="216" name="Google Shape;216;p33"/>
          <p:cNvSpPr txBox="1"/>
          <p:nvPr>
            <p:ph type="title"/>
          </p:nvPr>
        </p:nvSpPr>
        <p:spPr>
          <a:xfrm>
            <a:off x="818267" y="952367"/>
            <a:ext cx="11004300" cy="418800"/>
          </a:xfrm>
          <a:prstGeom prst="rect">
            <a:avLst/>
          </a:prstGeom>
          <a:noFill/>
          <a:ln>
            <a:noFill/>
          </a:ln>
        </p:spPr>
        <p:txBody>
          <a:bodyPr anchorCtr="0" anchor="b" bIns="60925" lIns="60925" spcFirstLastPara="1" rIns="60925" wrap="square" tIns="60925">
            <a:noAutofit/>
          </a:bodyPr>
          <a:lstStyle>
            <a:lvl1pPr lvl="0" algn="l">
              <a:lnSpc>
                <a:spcPct val="90000"/>
              </a:lnSpc>
              <a:spcBef>
                <a:spcPts val="0"/>
              </a:spcBef>
              <a:spcAft>
                <a:spcPts val="0"/>
              </a:spcAft>
              <a:buClr>
                <a:schemeClr val="dk1"/>
              </a:buClr>
              <a:buSzPts val="2700"/>
              <a:buNone/>
              <a:defRPr sz="2700">
                <a:solidFill>
                  <a:schemeClr val="dk1"/>
                </a:solidFill>
              </a:defRPr>
            </a:lvl1pPr>
            <a:lvl2pPr lvl="1" algn="l">
              <a:lnSpc>
                <a:spcPct val="100000"/>
              </a:lnSpc>
              <a:spcBef>
                <a:spcPts val="0"/>
              </a:spcBef>
              <a:spcAft>
                <a:spcPts val="0"/>
              </a:spcAft>
              <a:buClr>
                <a:schemeClr val="dk1"/>
              </a:buClr>
              <a:buSzPts val="3200"/>
              <a:buNone/>
              <a:defRPr sz="3200">
                <a:solidFill>
                  <a:schemeClr val="dk1"/>
                </a:solidFill>
              </a:defRPr>
            </a:lvl2pPr>
            <a:lvl3pPr lvl="2" algn="l">
              <a:lnSpc>
                <a:spcPct val="100000"/>
              </a:lnSpc>
              <a:spcBef>
                <a:spcPts val="0"/>
              </a:spcBef>
              <a:spcAft>
                <a:spcPts val="0"/>
              </a:spcAft>
              <a:buClr>
                <a:schemeClr val="dk1"/>
              </a:buClr>
              <a:buSzPts val="3200"/>
              <a:buNone/>
              <a:defRPr sz="3200">
                <a:solidFill>
                  <a:schemeClr val="dk1"/>
                </a:solidFill>
              </a:defRPr>
            </a:lvl3pPr>
            <a:lvl4pPr lvl="3" algn="l">
              <a:lnSpc>
                <a:spcPct val="100000"/>
              </a:lnSpc>
              <a:spcBef>
                <a:spcPts val="0"/>
              </a:spcBef>
              <a:spcAft>
                <a:spcPts val="0"/>
              </a:spcAft>
              <a:buClr>
                <a:schemeClr val="dk1"/>
              </a:buClr>
              <a:buSzPts val="3200"/>
              <a:buNone/>
              <a:defRPr sz="3200">
                <a:solidFill>
                  <a:schemeClr val="dk1"/>
                </a:solidFill>
              </a:defRPr>
            </a:lvl4pPr>
            <a:lvl5pPr lvl="4" algn="l">
              <a:lnSpc>
                <a:spcPct val="100000"/>
              </a:lnSpc>
              <a:spcBef>
                <a:spcPts val="0"/>
              </a:spcBef>
              <a:spcAft>
                <a:spcPts val="0"/>
              </a:spcAft>
              <a:buClr>
                <a:schemeClr val="dk1"/>
              </a:buClr>
              <a:buSzPts val="3200"/>
              <a:buNone/>
              <a:defRPr sz="3200">
                <a:solidFill>
                  <a:schemeClr val="dk1"/>
                </a:solidFill>
              </a:defRPr>
            </a:lvl5pPr>
            <a:lvl6pPr lvl="5" algn="l">
              <a:lnSpc>
                <a:spcPct val="100000"/>
              </a:lnSpc>
              <a:spcBef>
                <a:spcPts val="0"/>
              </a:spcBef>
              <a:spcAft>
                <a:spcPts val="0"/>
              </a:spcAft>
              <a:buClr>
                <a:schemeClr val="dk1"/>
              </a:buClr>
              <a:buSzPts val="3200"/>
              <a:buNone/>
              <a:defRPr sz="3200">
                <a:solidFill>
                  <a:schemeClr val="dk1"/>
                </a:solidFill>
              </a:defRPr>
            </a:lvl6pPr>
            <a:lvl7pPr lvl="6" algn="l">
              <a:lnSpc>
                <a:spcPct val="100000"/>
              </a:lnSpc>
              <a:spcBef>
                <a:spcPts val="0"/>
              </a:spcBef>
              <a:spcAft>
                <a:spcPts val="0"/>
              </a:spcAft>
              <a:buClr>
                <a:schemeClr val="dk1"/>
              </a:buClr>
              <a:buSzPts val="3200"/>
              <a:buNone/>
              <a:defRPr sz="3200">
                <a:solidFill>
                  <a:schemeClr val="dk1"/>
                </a:solidFill>
              </a:defRPr>
            </a:lvl7pPr>
            <a:lvl8pPr lvl="7" algn="l">
              <a:lnSpc>
                <a:spcPct val="100000"/>
              </a:lnSpc>
              <a:spcBef>
                <a:spcPts val="0"/>
              </a:spcBef>
              <a:spcAft>
                <a:spcPts val="0"/>
              </a:spcAft>
              <a:buClr>
                <a:schemeClr val="dk1"/>
              </a:buClr>
              <a:buSzPts val="3200"/>
              <a:buNone/>
              <a:defRPr sz="3200">
                <a:solidFill>
                  <a:schemeClr val="dk1"/>
                </a:solidFill>
              </a:defRPr>
            </a:lvl8pPr>
            <a:lvl9pPr lvl="8" algn="l">
              <a:lnSpc>
                <a:spcPct val="100000"/>
              </a:lnSpc>
              <a:spcBef>
                <a:spcPts val="0"/>
              </a:spcBef>
              <a:spcAft>
                <a:spcPts val="0"/>
              </a:spcAft>
              <a:buClr>
                <a:schemeClr val="dk1"/>
              </a:buClr>
              <a:buSzPts val="3200"/>
              <a:buNone/>
              <a:defRPr sz="3200">
                <a:solidFill>
                  <a:schemeClr val="dk1"/>
                </a:solidFill>
              </a:defRPr>
            </a:lvl9pPr>
          </a:lstStyle>
          <a:p/>
        </p:txBody>
      </p:sp>
      <p:sp>
        <p:nvSpPr>
          <p:cNvPr id="217" name="Google Shape;217;p33"/>
          <p:cNvSpPr/>
          <p:nvPr/>
        </p:nvSpPr>
        <p:spPr>
          <a:xfrm flipH="1">
            <a:off x="516669" y="596987"/>
            <a:ext cx="2958900" cy="116700"/>
          </a:xfrm>
          <a:prstGeom prst="rect">
            <a:avLst/>
          </a:prstGeom>
          <a:gradFill>
            <a:gsLst>
              <a:gs pos="0">
                <a:schemeClr val="accent1"/>
              </a:gs>
              <a:gs pos="100000">
                <a:schemeClr val="accent2"/>
              </a:gs>
            </a:gsLst>
            <a:lin ang="0"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8" name="Google Shape;218;p33"/>
          <p:cNvSpPr/>
          <p:nvPr/>
        </p:nvSpPr>
        <p:spPr>
          <a:xfrm rot="5400000">
            <a:off x="166733" y="946468"/>
            <a:ext cx="815100" cy="116100"/>
          </a:xfrm>
          <a:prstGeom prst="rect">
            <a:avLst/>
          </a:prstGeom>
          <a:solidFill>
            <a:srgbClr val="E80A89"/>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9" name="Google Shape;219;p33"/>
          <p:cNvSpPr/>
          <p:nvPr/>
        </p:nvSpPr>
        <p:spPr>
          <a:xfrm rot="5400000">
            <a:off x="3060667" y="298800"/>
            <a:ext cx="713700" cy="1161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0" name="Google Shape;220;p33"/>
          <p:cNvSpPr txBox="1"/>
          <p:nvPr>
            <p:ph idx="1" type="body"/>
          </p:nvPr>
        </p:nvSpPr>
        <p:spPr>
          <a:xfrm>
            <a:off x="818267" y="1536633"/>
            <a:ext cx="5028000" cy="4555200"/>
          </a:xfrm>
          <a:prstGeom prst="rect">
            <a:avLst/>
          </a:prstGeom>
          <a:noFill/>
          <a:ln>
            <a:noFill/>
          </a:ln>
        </p:spPr>
        <p:txBody>
          <a:bodyPr anchorCtr="0" anchor="t" bIns="121875" lIns="121875" spcFirstLastPara="1" rIns="121875" wrap="square" tIns="121875">
            <a:noAutofit/>
          </a:bodyPr>
          <a:lstStyle>
            <a:lvl1pPr indent="-228600" lvl="0" marL="457200" algn="l">
              <a:lnSpc>
                <a:spcPct val="100000"/>
              </a:lnSpc>
              <a:spcBef>
                <a:spcPts val="0"/>
              </a:spcBef>
              <a:spcAft>
                <a:spcPts val="0"/>
              </a:spcAft>
              <a:buClr>
                <a:schemeClr val="dk1"/>
              </a:buClr>
              <a:buSzPts val="2000"/>
              <a:buNone/>
              <a:defRPr sz="2000">
                <a:solidFill>
                  <a:schemeClr val="dk1"/>
                </a:solidFill>
              </a:defRPr>
            </a:lvl1pPr>
            <a:lvl2pPr indent="-228600" lvl="1" marL="914400" algn="l">
              <a:lnSpc>
                <a:spcPct val="100000"/>
              </a:lnSpc>
              <a:spcBef>
                <a:spcPts val="0"/>
              </a:spcBef>
              <a:spcAft>
                <a:spcPts val="0"/>
              </a:spcAft>
              <a:buClr>
                <a:schemeClr val="dk1"/>
              </a:buClr>
              <a:buSzPts val="2000"/>
              <a:buNone/>
              <a:defRPr sz="2000">
                <a:solidFill>
                  <a:schemeClr val="dk1"/>
                </a:solidFill>
              </a:defRPr>
            </a:lvl2pPr>
            <a:lvl3pPr indent="-228600" lvl="2" marL="1371600" algn="l">
              <a:lnSpc>
                <a:spcPct val="100000"/>
              </a:lnSpc>
              <a:spcBef>
                <a:spcPts val="0"/>
              </a:spcBef>
              <a:spcAft>
                <a:spcPts val="0"/>
              </a:spcAft>
              <a:buClr>
                <a:schemeClr val="dk1"/>
              </a:buClr>
              <a:buSzPts val="2000"/>
              <a:buNone/>
              <a:defRPr sz="2000">
                <a:solidFill>
                  <a:schemeClr val="dk1"/>
                </a:solidFill>
              </a:defRPr>
            </a:lvl3pPr>
            <a:lvl4pPr indent="-228600" lvl="3" marL="1828800" algn="l">
              <a:lnSpc>
                <a:spcPct val="100000"/>
              </a:lnSpc>
              <a:spcBef>
                <a:spcPts val="0"/>
              </a:spcBef>
              <a:spcAft>
                <a:spcPts val="0"/>
              </a:spcAft>
              <a:buClr>
                <a:schemeClr val="dk1"/>
              </a:buClr>
              <a:buSzPts val="2000"/>
              <a:buNone/>
              <a:defRPr sz="2000">
                <a:solidFill>
                  <a:schemeClr val="dk1"/>
                </a:solidFill>
              </a:defRPr>
            </a:lvl4pPr>
            <a:lvl5pPr indent="-228600" lvl="4" marL="2286000" algn="l">
              <a:lnSpc>
                <a:spcPct val="100000"/>
              </a:lnSpc>
              <a:spcBef>
                <a:spcPts val="0"/>
              </a:spcBef>
              <a:spcAft>
                <a:spcPts val="0"/>
              </a:spcAft>
              <a:buClr>
                <a:schemeClr val="dk1"/>
              </a:buClr>
              <a:buSzPts val="2000"/>
              <a:buNone/>
              <a:defRPr sz="2000">
                <a:solidFill>
                  <a:schemeClr val="dk1"/>
                </a:solidFill>
              </a:defRPr>
            </a:lvl5pPr>
            <a:lvl6pPr indent="-355600" lvl="5" marL="2743200" algn="l">
              <a:lnSpc>
                <a:spcPct val="100000"/>
              </a:lnSpc>
              <a:spcBef>
                <a:spcPts val="0"/>
              </a:spcBef>
              <a:spcAft>
                <a:spcPts val="0"/>
              </a:spcAft>
              <a:buClr>
                <a:schemeClr val="dk1"/>
              </a:buClr>
              <a:buSzPts val="2000"/>
              <a:buChar char="•"/>
              <a:defRPr sz="2000">
                <a:solidFill>
                  <a:schemeClr val="dk1"/>
                </a:solidFill>
              </a:defRPr>
            </a:lvl6pPr>
            <a:lvl7pPr indent="-355600" lvl="6" marL="3200400" algn="l">
              <a:lnSpc>
                <a:spcPct val="100000"/>
              </a:lnSpc>
              <a:spcBef>
                <a:spcPts val="0"/>
              </a:spcBef>
              <a:spcAft>
                <a:spcPts val="0"/>
              </a:spcAft>
              <a:buClr>
                <a:schemeClr val="dk1"/>
              </a:buClr>
              <a:buSzPts val="2000"/>
              <a:buChar char="•"/>
              <a:defRPr sz="2000">
                <a:solidFill>
                  <a:schemeClr val="dk1"/>
                </a:solidFill>
              </a:defRPr>
            </a:lvl7pPr>
            <a:lvl8pPr indent="-355600" lvl="7" marL="3657600" algn="l">
              <a:lnSpc>
                <a:spcPct val="100000"/>
              </a:lnSpc>
              <a:spcBef>
                <a:spcPts val="0"/>
              </a:spcBef>
              <a:spcAft>
                <a:spcPts val="0"/>
              </a:spcAft>
              <a:buClr>
                <a:schemeClr val="dk1"/>
              </a:buClr>
              <a:buSzPts val="2000"/>
              <a:buChar char="•"/>
              <a:defRPr sz="2000">
                <a:solidFill>
                  <a:schemeClr val="dk1"/>
                </a:solidFill>
              </a:defRPr>
            </a:lvl8pPr>
            <a:lvl9pPr indent="-355600" lvl="8" marL="4114800" algn="l">
              <a:lnSpc>
                <a:spcPct val="100000"/>
              </a:lnSpc>
              <a:spcBef>
                <a:spcPts val="0"/>
              </a:spcBef>
              <a:spcAft>
                <a:spcPts val="0"/>
              </a:spcAft>
              <a:buClr>
                <a:schemeClr val="dk1"/>
              </a:buClr>
              <a:buSzPts val="2000"/>
              <a:buChar char="•"/>
              <a:defRPr sz="2000">
                <a:solidFill>
                  <a:schemeClr val="dk1"/>
                </a:solidFill>
              </a:defRPr>
            </a:lvl9pPr>
          </a:lstStyle>
          <a:p/>
        </p:txBody>
      </p:sp>
      <p:sp>
        <p:nvSpPr>
          <p:cNvPr id="221" name="Google Shape;221;p33"/>
          <p:cNvSpPr txBox="1"/>
          <p:nvPr>
            <p:ph idx="2" type="body"/>
          </p:nvPr>
        </p:nvSpPr>
        <p:spPr>
          <a:xfrm>
            <a:off x="6581007" y="1518867"/>
            <a:ext cx="5028000" cy="4555200"/>
          </a:xfrm>
          <a:prstGeom prst="rect">
            <a:avLst/>
          </a:prstGeom>
          <a:noFill/>
          <a:ln>
            <a:noFill/>
          </a:ln>
        </p:spPr>
        <p:txBody>
          <a:bodyPr anchorCtr="0" anchor="t" bIns="121875" lIns="121875" spcFirstLastPara="1" rIns="121875" wrap="square" tIns="121875">
            <a:noAutofit/>
          </a:bodyPr>
          <a:lstStyle>
            <a:lvl1pPr indent="-228600" lvl="0" marL="457200" algn="l">
              <a:lnSpc>
                <a:spcPct val="100000"/>
              </a:lnSpc>
              <a:spcBef>
                <a:spcPts val="0"/>
              </a:spcBef>
              <a:spcAft>
                <a:spcPts val="0"/>
              </a:spcAft>
              <a:buClr>
                <a:schemeClr val="dk1"/>
              </a:buClr>
              <a:buSzPts val="2000"/>
              <a:buNone/>
              <a:defRPr sz="2000">
                <a:solidFill>
                  <a:schemeClr val="dk1"/>
                </a:solidFill>
              </a:defRPr>
            </a:lvl1pPr>
            <a:lvl2pPr indent="-228600" lvl="1" marL="914400" algn="l">
              <a:lnSpc>
                <a:spcPct val="100000"/>
              </a:lnSpc>
              <a:spcBef>
                <a:spcPts val="0"/>
              </a:spcBef>
              <a:spcAft>
                <a:spcPts val="0"/>
              </a:spcAft>
              <a:buClr>
                <a:schemeClr val="dk1"/>
              </a:buClr>
              <a:buSzPts val="2000"/>
              <a:buNone/>
              <a:defRPr sz="2000">
                <a:solidFill>
                  <a:schemeClr val="dk1"/>
                </a:solidFill>
              </a:defRPr>
            </a:lvl2pPr>
            <a:lvl3pPr indent="-228600" lvl="2" marL="1371600" algn="l">
              <a:lnSpc>
                <a:spcPct val="100000"/>
              </a:lnSpc>
              <a:spcBef>
                <a:spcPts val="0"/>
              </a:spcBef>
              <a:spcAft>
                <a:spcPts val="0"/>
              </a:spcAft>
              <a:buClr>
                <a:schemeClr val="dk1"/>
              </a:buClr>
              <a:buSzPts val="2000"/>
              <a:buNone/>
              <a:defRPr sz="2000">
                <a:solidFill>
                  <a:schemeClr val="dk1"/>
                </a:solidFill>
              </a:defRPr>
            </a:lvl3pPr>
            <a:lvl4pPr indent="-228600" lvl="3" marL="1828800" algn="l">
              <a:lnSpc>
                <a:spcPct val="100000"/>
              </a:lnSpc>
              <a:spcBef>
                <a:spcPts val="0"/>
              </a:spcBef>
              <a:spcAft>
                <a:spcPts val="0"/>
              </a:spcAft>
              <a:buClr>
                <a:schemeClr val="dk1"/>
              </a:buClr>
              <a:buSzPts val="2000"/>
              <a:buNone/>
              <a:defRPr sz="2000">
                <a:solidFill>
                  <a:schemeClr val="dk1"/>
                </a:solidFill>
              </a:defRPr>
            </a:lvl4pPr>
            <a:lvl5pPr indent="-228600" lvl="4" marL="2286000" algn="l">
              <a:lnSpc>
                <a:spcPct val="100000"/>
              </a:lnSpc>
              <a:spcBef>
                <a:spcPts val="0"/>
              </a:spcBef>
              <a:spcAft>
                <a:spcPts val="0"/>
              </a:spcAft>
              <a:buClr>
                <a:schemeClr val="dk1"/>
              </a:buClr>
              <a:buSzPts val="2000"/>
              <a:buNone/>
              <a:defRPr sz="2000">
                <a:solidFill>
                  <a:schemeClr val="dk1"/>
                </a:solidFill>
              </a:defRPr>
            </a:lvl5pPr>
            <a:lvl6pPr indent="-355600" lvl="5" marL="2743200" algn="l">
              <a:lnSpc>
                <a:spcPct val="100000"/>
              </a:lnSpc>
              <a:spcBef>
                <a:spcPts val="0"/>
              </a:spcBef>
              <a:spcAft>
                <a:spcPts val="0"/>
              </a:spcAft>
              <a:buClr>
                <a:schemeClr val="dk1"/>
              </a:buClr>
              <a:buSzPts val="2000"/>
              <a:buChar char="•"/>
              <a:defRPr sz="2000">
                <a:solidFill>
                  <a:schemeClr val="dk1"/>
                </a:solidFill>
              </a:defRPr>
            </a:lvl6pPr>
            <a:lvl7pPr indent="-355600" lvl="6" marL="3200400" algn="l">
              <a:lnSpc>
                <a:spcPct val="100000"/>
              </a:lnSpc>
              <a:spcBef>
                <a:spcPts val="0"/>
              </a:spcBef>
              <a:spcAft>
                <a:spcPts val="0"/>
              </a:spcAft>
              <a:buClr>
                <a:schemeClr val="dk1"/>
              </a:buClr>
              <a:buSzPts val="2000"/>
              <a:buChar char="•"/>
              <a:defRPr sz="2000">
                <a:solidFill>
                  <a:schemeClr val="dk1"/>
                </a:solidFill>
              </a:defRPr>
            </a:lvl7pPr>
            <a:lvl8pPr indent="-355600" lvl="7" marL="3657600" algn="l">
              <a:lnSpc>
                <a:spcPct val="100000"/>
              </a:lnSpc>
              <a:spcBef>
                <a:spcPts val="0"/>
              </a:spcBef>
              <a:spcAft>
                <a:spcPts val="0"/>
              </a:spcAft>
              <a:buClr>
                <a:schemeClr val="dk1"/>
              </a:buClr>
              <a:buSzPts val="2000"/>
              <a:buChar char="•"/>
              <a:defRPr sz="2000">
                <a:solidFill>
                  <a:schemeClr val="dk1"/>
                </a:solidFill>
              </a:defRPr>
            </a:lvl8pPr>
            <a:lvl9pPr indent="-355600" lvl="8" marL="4114800" algn="l">
              <a:lnSpc>
                <a:spcPct val="100000"/>
              </a:lnSpc>
              <a:spcBef>
                <a:spcPts val="0"/>
              </a:spcBef>
              <a:spcAft>
                <a:spcPts val="0"/>
              </a:spcAft>
              <a:buClr>
                <a:schemeClr val="dk1"/>
              </a:buClr>
              <a:buSzPts val="2000"/>
              <a:buChar char="•"/>
              <a:defRPr sz="2000">
                <a:solidFill>
                  <a:schemeClr val="dk1"/>
                </a:solidFill>
              </a:defRPr>
            </a:lvl9pPr>
          </a:lstStyle>
          <a:p/>
        </p:txBody>
      </p:sp>
      <p:sp>
        <p:nvSpPr>
          <p:cNvPr id="222" name="Google Shape;222;p33"/>
          <p:cNvSpPr txBox="1"/>
          <p:nvPr>
            <p:ph idx="12" type="sldNum"/>
          </p:nvPr>
        </p:nvSpPr>
        <p:spPr>
          <a:xfrm>
            <a:off x="11409045" y="6333135"/>
            <a:ext cx="731700" cy="524700"/>
          </a:xfrm>
          <a:prstGeom prst="rect">
            <a:avLst/>
          </a:prstGeom>
          <a:noFill/>
          <a:ln>
            <a:noFill/>
          </a:ln>
        </p:spPr>
        <p:txBody>
          <a:bodyPr anchorCtr="0" anchor="t" bIns="121900" lIns="121900" spcFirstLastPara="1" rIns="121900" wrap="square" tIns="121900">
            <a:noAutofit/>
          </a:bodyPr>
          <a:lstStyle>
            <a:lvl1pPr indent="0" lvl="0"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uter right">
  <p:cSld name="TITLE_1">
    <p:bg>
      <p:bgPr>
        <a:solidFill>
          <a:srgbClr val="000000"/>
        </a:solidFill>
      </p:bgPr>
    </p:bg>
    <p:spTree>
      <p:nvGrpSpPr>
        <p:cNvPr id="223" name="Shape 223"/>
        <p:cNvGrpSpPr/>
        <p:nvPr/>
      </p:nvGrpSpPr>
      <p:grpSpPr>
        <a:xfrm>
          <a:off x="0" y="0"/>
          <a:ext cx="0" cy="0"/>
          <a:chOff x="0" y="0"/>
          <a:chExt cx="0" cy="0"/>
        </a:xfrm>
      </p:grpSpPr>
      <p:sp>
        <p:nvSpPr>
          <p:cNvPr id="224" name="Google Shape;224;p34"/>
          <p:cNvSpPr txBox="1"/>
          <p:nvPr>
            <p:ph idx="12" type="sldNum"/>
          </p:nvPr>
        </p:nvSpPr>
        <p:spPr>
          <a:xfrm>
            <a:off x="8469176" y="6221732"/>
            <a:ext cx="268500" cy="269100"/>
          </a:xfrm>
          <a:prstGeom prst="rect">
            <a:avLst/>
          </a:prstGeom>
          <a:noFill/>
          <a:ln>
            <a:noFill/>
          </a:ln>
        </p:spPr>
        <p:txBody>
          <a:bodyPr anchorCtr="0" anchor="ctr" bIns="45700" lIns="45700" spcFirstLastPara="1" rIns="45700" wrap="square" tIns="45700">
            <a:noAutofit/>
          </a:bodyPr>
          <a:lstStyle>
            <a:lvl1pPr indent="0" lvl="0" marL="0" marR="0" algn="r">
              <a:lnSpc>
                <a:spcPct val="100000"/>
              </a:lnSpc>
              <a:spcBef>
                <a:spcPts val="0"/>
              </a:spcBef>
              <a:spcAft>
                <a:spcPts val="0"/>
              </a:spcAft>
              <a:buClr>
                <a:srgbClr val="404040"/>
              </a:buClr>
              <a:buSzPts val="1200"/>
              <a:buFont typeface="Montserrat"/>
              <a:buNone/>
              <a:defRPr b="0" i="0" sz="1700" u="none" cap="none" strike="noStrike">
                <a:solidFill>
                  <a:srgbClr val="404040"/>
                </a:solidFill>
                <a:latin typeface="Arial"/>
                <a:ea typeface="Arial"/>
                <a:cs typeface="Arial"/>
                <a:sym typeface="Arial"/>
              </a:defRPr>
            </a:lvl1pPr>
            <a:lvl2pPr indent="0" lvl="1" marL="0" marR="0" algn="r">
              <a:lnSpc>
                <a:spcPct val="100000"/>
              </a:lnSpc>
              <a:spcBef>
                <a:spcPts val="0"/>
              </a:spcBef>
              <a:spcAft>
                <a:spcPts val="0"/>
              </a:spcAft>
              <a:buClr>
                <a:srgbClr val="404040"/>
              </a:buClr>
              <a:buSzPts val="1200"/>
              <a:buFont typeface="Montserrat"/>
              <a:buNone/>
              <a:defRPr b="0" i="0" sz="1700" u="none" cap="none" strike="noStrike">
                <a:solidFill>
                  <a:srgbClr val="404040"/>
                </a:solidFill>
                <a:latin typeface="Arial"/>
                <a:ea typeface="Arial"/>
                <a:cs typeface="Arial"/>
                <a:sym typeface="Arial"/>
              </a:defRPr>
            </a:lvl2pPr>
            <a:lvl3pPr indent="0" lvl="2" marL="0" marR="0" algn="r">
              <a:lnSpc>
                <a:spcPct val="100000"/>
              </a:lnSpc>
              <a:spcBef>
                <a:spcPts val="0"/>
              </a:spcBef>
              <a:spcAft>
                <a:spcPts val="0"/>
              </a:spcAft>
              <a:buClr>
                <a:srgbClr val="404040"/>
              </a:buClr>
              <a:buSzPts val="1200"/>
              <a:buFont typeface="Montserrat"/>
              <a:buNone/>
              <a:defRPr b="0" i="0" sz="1700" u="none" cap="none" strike="noStrike">
                <a:solidFill>
                  <a:srgbClr val="404040"/>
                </a:solidFill>
                <a:latin typeface="Arial"/>
                <a:ea typeface="Arial"/>
                <a:cs typeface="Arial"/>
                <a:sym typeface="Arial"/>
              </a:defRPr>
            </a:lvl3pPr>
            <a:lvl4pPr indent="0" lvl="3" marL="0" marR="0" algn="r">
              <a:lnSpc>
                <a:spcPct val="100000"/>
              </a:lnSpc>
              <a:spcBef>
                <a:spcPts val="0"/>
              </a:spcBef>
              <a:spcAft>
                <a:spcPts val="0"/>
              </a:spcAft>
              <a:buClr>
                <a:srgbClr val="404040"/>
              </a:buClr>
              <a:buSzPts val="1200"/>
              <a:buFont typeface="Montserrat"/>
              <a:buNone/>
              <a:defRPr b="0" i="0" sz="1700" u="none" cap="none" strike="noStrike">
                <a:solidFill>
                  <a:srgbClr val="404040"/>
                </a:solidFill>
                <a:latin typeface="Arial"/>
                <a:ea typeface="Arial"/>
                <a:cs typeface="Arial"/>
                <a:sym typeface="Arial"/>
              </a:defRPr>
            </a:lvl4pPr>
            <a:lvl5pPr indent="0" lvl="4" marL="0" marR="0" algn="r">
              <a:lnSpc>
                <a:spcPct val="100000"/>
              </a:lnSpc>
              <a:spcBef>
                <a:spcPts val="0"/>
              </a:spcBef>
              <a:spcAft>
                <a:spcPts val="0"/>
              </a:spcAft>
              <a:buClr>
                <a:srgbClr val="404040"/>
              </a:buClr>
              <a:buSzPts val="1200"/>
              <a:buFont typeface="Montserrat"/>
              <a:buNone/>
              <a:defRPr b="0" i="0" sz="1700" u="none" cap="none" strike="noStrike">
                <a:solidFill>
                  <a:srgbClr val="404040"/>
                </a:solidFill>
                <a:latin typeface="Arial"/>
                <a:ea typeface="Arial"/>
                <a:cs typeface="Arial"/>
                <a:sym typeface="Arial"/>
              </a:defRPr>
            </a:lvl5pPr>
            <a:lvl6pPr indent="0" lvl="5" marL="0" marR="0" algn="r">
              <a:lnSpc>
                <a:spcPct val="100000"/>
              </a:lnSpc>
              <a:spcBef>
                <a:spcPts val="0"/>
              </a:spcBef>
              <a:spcAft>
                <a:spcPts val="0"/>
              </a:spcAft>
              <a:buClr>
                <a:srgbClr val="404040"/>
              </a:buClr>
              <a:buSzPts val="1200"/>
              <a:buFont typeface="Montserrat"/>
              <a:buNone/>
              <a:defRPr b="0" i="0" sz="1700" u="none" cap="none" strike="noStrike">
                <a:solidFill>
                  <a:srgbClr val="404040"/>
                </a:solidFill>
                <a:latin typeface="Arial"/>
                <a:ea typeface="Arial"/>
                <a:cs typeface="Arial"/>
                <a:sym typeface="Arial"/>
              </a:defRPr>
            </a:lvl6pPr>
            <a:lvl7pPr indent="0" lvl="6" marL="0" marR="0" algn="r">
              <a:lnSpc>
                <a:spcPct val="100000"/>
              </a:lnSpc>
              <a:spcBef>
                <a:spcPts val="0"/>
              </a:spcBef>
              <a:spcAft>
                <a:spcPts val="0"/>
              </a:spcAft>
              <a:buClr>
                <a:srgbClr val="404040"/>
              </a:buClr>
              <a:buSzPts val="1200"/>
              <a:buFont typeface="Montserrat"/>
              <a:buNone/>
              <a:defRPr b="0" i="0" sz="1700" u="none" cap="none" strike="noStrike">
                <a:solidFill>
                  <a:srgbClr val="404040"/>
                </a:solidFill>
                <a:latin typeface="Arial"/>
                <a:ea typeface="Arial"/>
                <a:cs typeface="Arial"/>
                <a:sym typeface="Arial"/>
              </a:defRPr>
            </a:lvl7pPr>
            <a:lvl8pPr indent="0" lvl="7" marL="0" marR="0" algn="r">
              <a:lnSpc>
                <a:spcPct val="100000"/>
              </a:lnSpc>
              <a:spcBef>
                <a:spcPts val="0"/>
              </a:spcBef>
              <a:spcAft>
                <a:spcPts val="0"/>
              </a:spcAft>
              <a:buClr>
                <a:srgbClr val="404040"/>
              </a:buClr>
              <a:buSzPts val="1200"/>
              <a:buFont typeface="Montserrat"/>
              <a:buNone/>
              <a:defRPr b="0" i="0" sz="1700" u="none" cap="none" strike="noStrike">
                <a:solidFill>
                  <a:srgbClr val="404040"/>
                </a:solidFill>
                <a:latin typeface="Arial"/>
                <a:ea typeface="Arial"/>
                <a:cs typeface="Arial"/>
                <a:sym typeface="Arial"/>
              </a:defRPr>
            </a:lvl8pPr>
            <a:lvl9pPr indent="0" lvl="8" marL="0" marR="0" algn="r">
              <a:lnSpc>
                <a:spcPct val="100000"/>
              </a:lnSpc>
              <a:spcBef>
                <a:spcPts val="0"/>
              </a:spcBef>
              <a:spcAft>
                <a:spcPts val="0"/>
              </a:spcAft>
              <a:buClr>
                <a:srgbClr val="404040"/>
              </a:buClr>
              <a:buSzPts val="1200"/>
              <a:buFont typeface="Montserrat"/>
              <a:buNone/>
              <a:defRPr b="0" i="0" sz="1700" u="none" cap="none" strike="noStrike">
                <a:solidFill>
                  <a:srgbClr val="40404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rgbClr val="FFFFFF"/>
              </a:solidFill>
            </a:endParaRPr>
          </a:p>
        </p:txBody>
      </p:sp>
      <p:pic>
        <p:nvPicPr>
          <p:cNvPr id="225" name="Google Shape;225;p34"/>
          <p:cNvPicPr preferRelativeResize="0"/>
          <p:nvPr/>
        </p:nvPicPr>
        <p:blipFill rotWithShape="1">
          <a:blip r:embed="rId2">
            <a:alphaModFix/>
          </a:blip>
          <a:srcRect b="0" l="0" r="0" t="0"/>
          <a:stretch/>
        </p:blipFill>
        <p:spPr>
          <a:xfrm>
            <a:off x="3966733" y="608033"/>
            <a:ext cx="11027663" cy="6987867"/>
          </a:xfrm>
          <a:prstGeom prst="rect">
            <a:avLst/>
          </a:prstGeom>
          <a:noFill/>
          <a:ln>
            <a:noFill/>
          </a:ln>
        </p:spPr>
      </p:pic>
      <p:sp>
        <p:nvSpPr>
          <p:cNvPr id="226" name="Google Shape;226;p34"/>
          <p:cNvSpPr txBox="1"/>
          <p:nvPr>
            <p:ph type="title"/>
          </p:nvPr>
        </p:nvSpPr>
        <p:spPr>
          <a:xfrm>
            <a:off x="309233" y="574700"/>
            <a:ext cx="4674300" cy="1430100"/>
          </a:xfrm>
          <a:prstGeom prst="rect">
            <a:avLst/>
          </a:prstGeom>
          <a:noFill/>
          <a:ln>
            <a:noFill/>
          </a:ln>
        </p:spPr>
        <p:txBody>
          <a:bodyPr anchorCtr="0" anchor="b" bIns="60925" lIns="60925" spcFirstLastPara="1" rIns="60925" wrap="square" tIns="60925">
            <a:noAutofit/>
          </a:bodyPr>
          <a:lstStyle>
            <a:lvl1pPr lvl="0" algn="l">
              <a:lnSpc>
                <a:spcPct val="90000"/>
              </a:lnSpc>
              <a:spcBef>
                <a:spcPts val="0"/>
              </a:spcBef>
              <a:spcAft>
                <a:spcPts val="0"/>
              </a:spcAft>
              <a:buClr>
                <a:schemeClr val="lt1"/>
              </a:buClr>
              <a:buSzPts val="2300"/>
              <a:buNone/>
              <a:defRPr sz="2300">
                <a:solidFill>
                  <a:schemeClr val="lt1"/>
                </a:solidFill>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227" name="Google Shape;227;p34"/>
          <p:cNvSpPr txBox="1"/>
          <p:nvPr>
            <p:ph idx="1" type="subTitle"/>
          </p:nvPr>
        </p:nvSpPr>
        <p:spPr>
          <a:xfrm>
            <a:off x="309233" y="1990800"/>
            <a:ext cx="4674300" cy="4230900"/>
          </a:xfrm>
          <a:prstGeom prst="rect">
            <a:avLst/>
          </a:prstGeom>
          <a:noFill/>
          <a:ln>
            <a:noFill/>
          </a:ln>
        </p:spPr>
        <p:txBody>
          <a:bodyPr anchorCtr="0" anchor="t" bIns="121875" lIns="121875" spcFirstLastPara="1" rIns="121875" wrap="square" tIns="121875">
            <a:noAutofit/>
          </a:bodyPr>
          <a:lstStyle>
            <a:lvl1pPr lvl="0" algn="l">
              <a:lnSpc>
                <a:spcPct val="100000"/>
              </a:lnSpc>
              <a:spcBef>
                <a:spcPts val="0"/>
              </a:spcBef>
              <a:spcAft>
                <a:spcPts val="0"/>
              </a:spcAft>
              <a:buSzPts val="2000"/>
              <a:buNone/>
              <a:defRPr sz="1700">
                <a:solidFill>
                  <a:srgbClr val="FFFFFF"/>
                </a:solidFill>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uter right 1">
  <p:cSld name="TITLE_1_2">
    <p:bg>
      <p:bgPr>
        <a:solidFill>
          <a:srgbClr val="000000"/>
        </a:solidFill>
      </p:bgPr>
    </p:bg>
    <p:spTree>
      <p:nvGrpSpPr>
        <p:cNvPr id="228" name="Shape 228"/>
        <p:cNvGrpSpPr/>
        <p:nvPr/>
      </p:nvGrpSpPr>
      <p:grpSpPr>
        <a:xfrm>
          <a:off x="0" y="0"/>
          <a:ext cx="0" cy="0"/>
          <a:chOff x="0" y="0"/>
          <a:chExt cx="0" cy="0"/>
        </a:xfrm>
      </p:grpSpPr>
      <p:sp>
        <p:nvSpPr>
          <p:cNvPr id="229" name="Google Shape;229;p35"/>
          <p:cNvSpPr txBox="1"/>
          <p:nvPr>
            <p:ph idx="12" type="sldNum"/>
          </p:nvPr>
        </p:nvSpPr>
        <p:spPr>
          <a:xfrm>
            <a:off x="8469176" y="6221732"/>
            <a:ext cx="268500" cy="269100"/>
          </a:xfrm>
          <a:prstGeom prst="rect">
            <a:avLst/>
          </a:prstGeom>
          <a:noFill/>
          <a:ln>
            <a:noFill/>
          </a:ln>
        </p:spPr>
        <p:txBody>
          <a:bodyPr anchorCtr="0" anchor="ctr" bIns="45700" lIns="45700" spcFirstLastPara="1" rIns="45700" wrap="square" tIns="45700">
            <a:noAutofit/>
          </a:bodyPr>
          <a:lstStyle>
            <a:lvl1pPr indent="0" lvl="0" marL="0" marR="0" algn="r">
              <a:lnSpc>
                <a:spcPct val="100000"/>
              </a:lnSpc>
              <a:spcBef>
                <a:spcPts val="0"/>
              </a:spcBef>
              <a:spcAft>
                <a:spcPts val="0"/>
              </a:spcAft>
              <a:buClr>
                <a:srgbClr val="404040"/>
              </a:buClr>
              <a:buSzPts val="1200"/>
              <a:buFont typeface="Montserrat"/>
              <a:buNone/>
              <a:defRPr b="0" i="0" sz="1700" u="none" cap="none" strike="noStrike">
                <a:solidFill>
                  <a:srgbClr val="404040"/>
                </a:solidFill>
                <a:latin typeface="Arial"/>
                <a:ea typeface="Arial"/>
                <a:cs typeface="Arial"/>
                <a:sym typeface="Arial"/>
              </a:defRPr>
            </a:lvl1pPr>
            <a:lvl2pPr indent="0" lvl="1" marL="0" marR="0" algn="r">
              <a:lnSpc>
                <a:spcPct val="100000"/>
              </a:lnSpc>
              <a:spcBef>
                <a:spcPts val="0"/>
              </a:spcBef>
              <a:spcAft>
                <a:spcPts val="0"/>
              </a:spcAft>
              <a:buClr>
                <a:srgbClr val="404040"/>
              </a:buClr>
              <a:buSzPts val="1200"/>
              <a:buFont typeface="Montserrat"/>
              <a:buNone/>
              <a:defRPr b="0" i="0" sz="1700" u="none" cap="none" strike="noStrike">
                <a:solidFill>
                  <a:srgbClr val="404040"/>
                </a:solidFill>
                <a:latin typeface="Arial"/>
                <a:ea typeface="Arial"/>
                <a:cs typeface="Arial"/>
                <a:sym typeface="Arial"/>
              </a:defRPr>
            </a:lvl2pPr>
            <a:lvl3pPr indent="0" lvl="2" marL="0" marR="0" algn="r">
              <a:lnSpc>
                <a:spcPct val="100000"/>
              </a:lnSpc>
              <a:spcBef>
                <a:spcPts val="0"/>
              </a:spcBef>
              <a:spcAft>
                <a:spcPts val="0"/>
              </a:spcAft>
              <a:buClr>
                <a:srgbClr val="404040"/>
              </a:buClr>
              <a:buSzPts val="1200"/>
              <a:buFont typeface="Montserrat"/>
              <a:buNone/>
              <a:defRPr b="0" i="0" sz="1700" u="none" cap="none" strike="noStrike">
                <a:solidFill>
                  <a:srgbClr val="404040"/>
                </a:solidFill>
                <a:latin typeface="Arial"/>
                <a:ea typeface="Arial"/>
                <a:cs typeface="Arial"/>
                <a:sym typeface="Arial"/>
              </a:defRPr>
            </a:lvl3pPr>
            <a:lvl4pPr indent="0" lvl="3" marL="0" marR="0" algn="r">
              <a:lnSpc>
                <a:spcPct val="100000"/>
              </a:lnSpc>
              <a:spcBef>
                <a:spcPts val="0"/>
              </a:spcBef>
              <a:spcAft>
                <a:spcPts val="0"/>
              </a:spcAft>
              <a:buClr>
                <a:srgbClr val="404040"/>
              </a:buClr>
              <a:buSzPts val="1200"/>
              <a:buFont typeface="Montserrat"/>
              <a:buNone/>
              <a:defRPr b="0" i="0" sz="1700" u="none" cap="none" strike="noStrike">
                <a:solidFill>
                  <a:srgbClr val="404040"/>
                </a:solidFill>
                <a:latin typeface="Arial"/>
                <a:ea typeface="Arial"/>
                <a:cs typeface="Arial"/>
                <a:sym typeface="Arial"/>
              </a:defRPr>
            </a:lvl4pPr>
            <a:lvl5pPr indent="0" lvl="4" marL="0" marR="0" algn="r">
              <a:lnSpc>
                <a:spcPct val="100000"/>
              </a:lnSpc>
              <a:spcBef>
                <a:spcPts val="0"/>
              </a:spcBef>
              <a:spcAft>
                <a:spcPts val="0"/>
              </a:spcAft>
              <a:buClr>
                <a:srgbClr val="404040"/>
              </a:buClr>
              <a:buSzPts val="1200"/>
              <a:buFont typeface="Montserrat"/>
              <a:buNone/>
              <a:defRPr b="0" i="0" sz="1700" u="none" cap="none" strike="noStrike">
                <a:solidFill>
                  <a:srgbClr val="404040"/>
                </a:solidFill>
                <a:latin typeface="Arial"/>
                <a:ea typeface="Arial"/>
                <a:cs typeface="Arial"/>
                <a:sym typeface="Arial"/>
              </a:defRPr>
            </a:lvl5pPr>
            <a:lvl6pPr indent="0" lvl="5" marL="0" marR="0" algn="r">
              <a:lnSpc>
                <a:spcPct val="100000"/>
              </a:lnSpc>
              <a:spcBef>
                <a:spcPts val="0"/>
              </a:spcBef>
              <a:spcAft>
                <a:spcPts val="0"/>
              </a:spcAft>
              <a:buClr>
                <a:srgbClr val="404040"/>
              </a:buClr>
              <a:buSzPts val="1200"/>
              <a:buFont typeface="Montserrat"/>
              <a:buNone/>
              <a:defRPr b="0" i="0" sz="1700" u="none" cap="none" strike="noStrike">
                <a:solidFill>
                  <a:srgbClr val="404040"/>
                </a:solidFill>
                <a:latin typeface="Arial"/>
                <a:ea typeface="Arial"/>
                <a:cs typeface="Arial"/>
                <a:sym typeface="Arial"/>
              </a:defRPr>
            </a:lvl6pPr>
            <a:lvl7pPr indent="0" lvl="6" marL="0" marR="0" algn="r">
              <a:lnSpc>
                <a:spcPct val="100000"/>
              </a:lnSpc>
              <a:spcBef>
                <a:spcPts val="0"/>
              </a:spcBef>
              <a:spcAft>
                <a:spcPts val="0"/>
              </a:spcAft>
              <a:buClr>
                <a:srgbClr val="404040"/>
              </a:buClr>
              <a:buSzPts val="1200"/>
              <a:buFont typeface="Montserrat"/>
              <a:buNone/>
              <a:defRPr b="0" i="0" sz="1700" u="none" cap="none" strike="noStrike">
                <a:solidFill>
                  <a:srgbClr val="404040"/>
                </a:solidFill>
                <a:latin typeface="Arial"/>
                <a:ea typeface="Arial"/>
                <a:cs typeface="Arial"/>
                <a:sym typeface="Arial"/>
              </a:defRPr>
            </a:lvl7pPr>
            <a:lvl8pPr indent="0" lvl="7" marL="0" marR="0" algn="r">
              <a:lnSpc>
                <a:spcPct val="100000"/>
              </a:lnSpc>
              <a:spcBef>
                <a:spcPts val="0"/>
              </a:spcBef>
              <a:spcAft>
                <a:spcPts val="0"/>
              </a:spcAft>
              <a:buClr>
                <a:srgbClr val="404040"/>
              </a:buClr>
              <a:buSzPts val="1200"/>
              <a:buFont typeface="Montserrat"/>
              <a:buNone/>
              <a:defRPr b="0" i="0" sz="1700" u="none" cap="none" strike="noStrike">
                <a:solidFill>
                  <a:srgbClr val="404040"/>
                </a:solidFill>
                <a:latin typeface="Arial"/>
                <a:ea typeface="Arial"/>
                <a:cs typeface="Arial"/>
                <a:sym typeface="Arial"/>
              </a:defRPr>
            </a:lvl8pPr>
            <a:lvl9pPr indent="0" lvl="8" marL="0" marR="0" algn="r">
              <a:lnSpc>
                <a:spcPct val="100000"/>
              </a:lnSpc>
              <a:spcBef>
                <a:spcPts val="0"/>
              </a:spcBef>
              <a:spcAft>
                <a:spcPts val="0"/>
              </a:spcAft>
              <a:buClr>
                <a:srgbClr val="404040"/>
              </a:buClr>
              <a:buSzPts val="1200"/>
              <a:buFont typeface="Montserrat"/>
              <a:buNone/>
              <a:defRPr b="0" i="0" sz="1700" u="none" cap="none" strike="noStrike">
                <a:solidFill>
                  <a:srgbClr val="40404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rgbClr val="FFFFFF"/>
              </a:solidFill>
            </a:endParaRPr>
          </a:p>
        </p:txBody>
      </p:sp>
      <p:sp>
        <p:nvSpPr>
          <p:cNvPr id="230" name="Google Shape;230;p35"/>
          <p:cNvSpPr txBox="1"/>
          <p:nvPr>
            <p:ph type="title"/>
          </p:nvPr>
        </p:nvSpPr>
        <p:spPr>
          <a:xfrm>
            <a:off x="309233" y="418700"/>
            <a:ext cx="11603700" cy="911100"/>
          </a:xfrm>
          <a:prstGeom prst="rect">
            <a:avLst/>
          </a:prstGeom>
          <a:noFill/>
          <a:ln>
            <a:noFill/>
          </a:ln>
        </p:spPr>
        <p:txBody>
          <a:bodyPr anchorCtr="0" anchor="b" bIns="60925" lIns="60925" spcFirstLastPara="1" rIns="60925" wrap="square" tIns="60925">
            <a:noAutofit/>
          </a:bodyPr>
          <a:lstStyle>
            <a:lvl1pPr lvl="0" algn="ctr">
              <a:lnSpc>
                <a:spcPct val="90000"/>
              </a:lnSpc>
              <a:spcBef>
                <a:spcPts val="0"/>
              </a:spcBef>
              <a:spcAft>
                <a:spcPts val="0"/>
              </a:spcAft>
              <a:buClr>
                <a:schemeClr val="lt1"/>
              </a:buClr>
              <a:buSzPts val="2700"/>
              <a:buNone/>
              <a:defRPr sz="27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231" name="Google Shape;231;p35"/>
          <p:cNvPicPr preferRelativeResize="0"/>
          <p:nvPr/>
        </p:nvPicPr>
        <p:blipFill rotWithShape="1">
          <a:blip r:embed="rId2">
            <a:alphaModFix/>
          </a:blip>
          <a:srcRect b="0" l="0" r="0" t="0"/>
          <a:stretch/>
        </p:blipFill>
        <p:spPr>
          <a:xfrm>
            <a:off x="1264131" y="1250267"/>
            <a:ext cx="9663738" cy="6123566"/>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rt phone right 1">
  <p:cSld name="TITLE_1_1">
    <p:bg>
      <p:bgPr>
        <a:solidFill>
          <a:srgbClr val="000000"/>
        </a:solidFill>
      </p:bgPr>
    </p:bg>
    <p:spTree>
      <p:nvGrpSpPr>
        <p:cNvPr id="232" name="Shape 232"/>
        <p:cNvGrpSpPr/>
        <p:nvPr/>
      </p:nvGrpSpPr>
      <p:grpSpPr>
        <a:xfrm>
          <a:off x="0" y="0"/>
          <a:ext cx="0" cy="0"/>
          <a:chOff x="0" y="0"/>
          <a:chExt cx="0" cy="0"/>
        </a:xfrm>
      </p:grpSpPr>
      <p:sp>
        <p:nvSpPr>
          <p:cNvPr id="233" name="Google Shape;233;p36"/>
          <p:cNvSpPr txBox="1"/>
          <p:nvPr>
            <p:ph idx="12" type="sldNum"/>
          </p:nvPr>
        </p:nvSpPr>
        <p:spPr>
          <a:xfrm>
            <a:off x="8469176" y="6221732"/>
            <a:ext cx="268500" cy="269100"/>
          </a:xfrm>
          <a:prstGeom prst="rect">
            <a:avLst/>
          </a:prstGeom>
          <a:noFill/>
          <a:ln>
            <a:noFill/>
          </a:ln>
        </p:spPr>
        <p:txBody>
          <a:bodyPr anchorCtr="0" anchor="ctr" bIns="45700" lIns="45700" spcFirstLastPara="1" rIns="45700" wrap="square" tIns="45700">
            <a:noAutofit/>
          </a:bodyPr>
          <a:lstStyle>
            <a:lvl1pPr indent="0" lvl="0" marL="0" marR="0" algn="r">
              <a:lnSpc>
                <a:spcPct val="100000"/>
              </a:lnSpc>
              <a:spcBef>
                <a:spcPts val="0"/>
              </a:spcBef>
              <a:spcAft>
                <a:spcPts val="0"/>
              </a:spcAft>
              <a:buClr>
                <a:srgbClr val="404040"/>
              </a:buClr>
              <a:buSzPts val="1200"/>
              <a:buFont typeface="Montserrat"/>
              <a:buNone/>
              <a:defRPr b="0" i="0" sz="1700" u="none" cap="none" strike="noStrike">
                <a:solidFill>
                  <a:srgbClr val="404040"/>
                </a:solidFill>
                <a:latin typeface="Arial"/>
                <a:ea typeface="Arial"/>
                <a:cs typeface="Arial"/>
                <a:sym typeface="Arial"/>
              </a:defRPr>
            </a:lvl1pPr>
            <a:lvl2pPr indent="0" lvl="1" marL="0" marR="0" algn="r">
              <a:lnSpc>
                <a:spcPct val="100000"/>
              </a:lnSpc>
              <a:spcBef>
                <a:spcPts val="0"/>
              </a:spcBef>
              <a:spcAft>
                <a:spcPts val="0"/>
              </a:spcAft>
              <a:buClr>
                <a:srgbClr val="404040"/>
              </a:buClr>
              <a:buSzPts val="1200"/>
              <a:buFont typeface="Montserrat"/>
              <a:buNone/>
              <a:defRPr b="0" i="0" sz="1700" u="none" cap="none" strike="noStrike">
                <a:solidFill>
                  <a:srgbClr val="404040"/>
                </a:solidFill>
                <a:latin typeface="Arial"/>
                <a:ea typeface="Arial"/>
                <a:cs typeface="Arial"/>
                <a:sym typeface="Arial"/>
              </a:defRPr>
            </a:lvl2pPr>
            <a:lvl3pPr indent="0" lvl="2" marL="0" marR="0" algn="r">
              <a:lnSpc>
                <a:spcPct val="100000"/>
              </a:lnSpc>
              <a:spcBef>
                <a:spcPts val="0"/>
              </a:spcBef>
              <a:spcAft>
                <a:spcPts val="0"/>
              </a:spcAft>
              <a:buClr>
                <a:srgbClr val="404040"/>
              </a:buClr>
              <a:buSzPts val="1200"/>
              <a:buFont typeface="Montserrat"/>
              <a:buNone/>
              <a:defRPr b="0" i="0" sz="1700" u="none" cap="none" strike="noStrike">
                <a:solidFill>
                  <a:srgbClr val="404040"/>
                </a:solidFill>
                <a:latin typeface="Arial"/>
                <a:ea typeface="Arial"/>
                <a:cs typeface="Arial"/>
                <a:sym typeface="Arial"/>
              </a:defRPr>
            </a:lvl3pPr>
            <a:lvl4pPr indent="0" lvl="3" marL="0" marR="0" algn="r">
              <a:lnSpc>
                <a:spcPct val="100000"/>
              </a:lnSpc>
              <a:spcBef>
                <a:spcPts val="0"/>
              </a:spcBef>
              <a:spcAft>
                <a:spcPts val="0"/>
              </a:spcAft>
              <a:buClr>
                <a:srgbClr val="404040"/>
              </a:buClr>
              <a:buSzPts val="1200"/>
              <a:buFont typeface="Montserrat"/>
              <a:buNone/>
              <a:defRPr b="0" i="0" sz="1700" u="none" cap="none" strike="noStrike">
                <a:solidFill>
                  <a:srgbClr val="404040"/>
                </a:solidFill>
                <a:latin typeface="Arial"/>
                <a:ea typeface="Arial"/>
                <a:cs typeface="Arial"/>
                <a:sym typeface="Arial"/>
              </a:defRPr>
            </a:lvl4pPr>
            <a:lvl5pPr indent="0" lvl="4" marL="0" marR="0" algn="r">
              <a:lnSpc>
                <a:spcPct val="100000"/>
              </a:lnSpc>
              <a:spcBef>
                <a:spcPts val="0"/>
              </a:spcBef>
              <a:spcAft>
                <a:spcPts val="0"/>
              </a:spcAft>
              <a:buClr>
                <a:srgbClr val="404040"/>
              </a:buClr>
              <a:buSzPts val="1200"/>
              <a:buFont typeface="Montserrat"/>
              <a:buNone/>
              <a:defRPr b="0" i="0" sz="1700" u="none" cap="none" strike="noStrike">
                <a:solidFill>
                  <a:srgbClr val="404040"/>
                </a:solidFill>
                <a:latin typeface="Arial"/>
                <a:ea typeface="Arial"/>
                <a:cs typeface="Arial"/>
                <a:sym typeface="Arial"/>
              </a:defRPr>
            </a:lvl5pPr>
            <a:lvl6pPr indent="0" lvl="5" marL="0" marR="0" algn="r">
              <a:lnSpc>
                <a:spcPct val="100000"/>
              </a:lnSpc>
              <a:spcBef>
                <a:spcPts val="0"/>
              </a:spcBef>
              <a:spcAft>
                <a:spcPts val="0"/>
              </a:spcAft>
              <a:buClr>
                <a:srgbClr val="404040"/>
              </a:buClr>
              <a:buSzPts val="1200"/>
              <a:buFont typeface="Montserrat"/>
              <a:buNone/>
              <a:defRPr b="0" i="0" sz="1700" u="none" cap="none" strike="noStrike">
                <a:solidFill>
                  <a:srgbClr val="404040"/>
                </a:solidFill>
                <a:latin typeface="Arial"/>
                <a:ea typeface="Arial"/>
                <a:cs typeface="Arial"/>
                <a:sym typeface="Arial"/>
              </a:defRPr>
            </a:lvl6pPr>
            <a:lvl7pPr indent="0" lvl="6" marL="0" marR="0" algn="r">
              <a:lnSpc>
                <a:spcPct val="100000"/>
              </a:lnSpc>
              <a:spcBef>
                <a:spcPts val="0"/>
              </a:spcBef>
              <a:spcAft>
                <a:spcPts val="0"/>
              </a:spcAft>
              <a:buClr>
                <a:srgbClr val="404040"/>
              </a:buClr>
              <a:buSzPts val="1200"/>
              <a:buFont typeface="Montserrat"/>
              <a:buNone/>
              <a:defRPr b="0" i="0" sz="1700" u="none" cap="none" strike="noStrike">
                <a:solidFill>
                  <a:srgbClr val="404040"/>
                </a:solidFill>
                <a:latin typeface="Arial"/>
                <a:ea typeface="Arial"/>
                <a:cs typeface="Arial"/>
                <a:sym typeface="Arial"/>
              </a:defRPr>
            </a:lvl7pPr>
            <a:lvl8pPr indent="0" lvl="7" marL="0" marR="0" algn="r">
              <a:lnSpc>
                <a:spcPct val="100000"/>
              </a:lnSpc>
              <a:spcBef>
                <a:spcPts val="0"/>
              </a:spcBef>
              <a:spcAft>
                <a:spcPts val="0"/>
              </a:spcAft>
              <a:buClr>
                <a:srgbClr val="404040"/>
              </a:buClr>
              <a:buSzPts val="1200"/>
              <a:buFont typeface="Montserrat"/>
              <a:buNone/>
              <a:defRPr b="0" i="0" sz="1700" u="none" cap="none" strike="noStrike">
                <a:solidFill>
                  <a:srgbClr val="404040"/>
                </a:solidFill>
                <a:latin typeface="Arial"/>
                <a:ea typeface="Arial"/>
                <a:cs typeface="Arial"/>
                <a:sym typeface="Arial"/>
              </a:defRPr>
            </a:lvl8pPr>
            <a:lvl9pPr indent="0" lvl="8" marL="0" marR="0" algn="r">
              <a:lnSpc>
                <a:spcPct val="100000"/>
              </a:lnSpc>
              <a:spcBef>
                <a:spcPts val="0"/>
              </a:spcBef>
              <a:spcAft>
                <a:spcPts val="0"/>
              </a:spcAft>
              <a:buClr>
                <a:srgbClr val="404040"/>
              </a:buClr>
              <a:buSzPts val="1200"/>
              <a:buFont typeface="Montserrat"/>
              <a:buNone/>
              <a:defRPr b="0" i="0" sz="1700" u="none" cap="none" strike="noStrike">
                <a:solidFill>
                  <a:srgbClr val="40404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rgbClr val="FFFFFF"/>
              </a:solidFill>
            </a:endParaRPr>
          </a:p>
        </p:txBody>
      </p:sp>
      <p:sp>
        <p:nvSpPr>
          <p:cNvPr id="234" name="Google Shape;234;p36"/>
          <p:cNvSpPr txBox="1"/>
          <p:nvPr/>
        </p:nvSpPr>
        <p:spPr>
          <a:xfrm>
            <a:off x="531600" y="538267"/>
            <a:ext cx="4208700" cy="8079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000000"/>
                </a:solidFill>
                <a:latin typeface="Montserrat"/>
                <a:ea typeface="Montserrat"/>
                <a:cs typeface="Montserrat"/>
                <a:sym typeface="Montserrat"/>
              </a:rPr>
              <a:t>Headline content</a:t>
            </a:r>
            <a:endParaRPr b="1" i="0" sz="2400" u="none" cap="none" strike="noStrike">
              <a:solidFill>
                <a:srgbClr val="FFFFFF"/>
              </a:solidFill>
              <a:latin typeface="Montserrat"/>
              <a:ea typeface="Montserrat"/>
              <a:cs typeface="Montserrat"/>
              <a:sym typeface="Montserrat"/>
            </a:endParaRPr>
          </a:p>
        </p:txBody>
      </p:sp>
      <p:sp>
        <p:nvSpPr>
          <p:cNvPr id="235" name="Google Shape;235;p36"/>
          <p:cNvSpPr txBox="1"/>
          <p:nvPr>
            <p:ph type="title"/>
          </p:nvPr>
        </p:nvSpPr>
        <p:spPr>
          <a:xfrm>
            <a:off x="309233" y="574700"/>
            <a:ext cx="5659500" cy="1430100"/>
          </a:xfrm>
          <a:prstGeom prst="rect">
            <a:avLst/>
          </a:prstGeom>
          <a:noFill/>
          <a:ln>
            <a:noFill/>
          </a:ln>
        </p:spPr>
        <p:txBody>
          <a:bodyPr anchorCtr="0" anchor="b" bIns="60925" lIns="60925" spcFirstLastPara="1" rIns="60925" wrap="square" tIns="60925">
            <a:noAutofit/>
          </a:bodyPr>
          <a:lstStyle>
            <a:lvl1pPr lvl="0" algn="l">
              <a:lnSpc>
                <a:spcPct val="90000"/>
              </a:lnSpc>
              <a:spcBef>
                <a:spcPts val="0"/>
              </a:spcBef>
              <a:spcAft>
                <a:spcPts val="0"/>
              </a:spcAft>
              <a:buClr>
                <a:schemeClr val="lt1"/>
              </a:buClr>
              <a:buSzPts val="2300"/>
              <a:buNone/>
              <a:defRPr sz="2300">
                <a:solidFill>
                  <a:schemeClr val="lt1"/>
                </a:solidFill>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236" name="Google Shape;236;p36"/>
          <p:cNvSpPr txBox="1"/>
          <p:nvPr>
            <p:ph idx="1" type="subTitle"/>
          </p:nvPr>
        </p:nvSpPr>
        <p:spPr>
          <a:xfrm>
            <a:off x="309233" y="1990800"/>
            <a:ext cx="5659500" cy="4230900"/>
          </a:xfrm>
          <a:prstGeom prst="rect">
            <a:avLst/>
          </a:prstGeom>
          <a:noFill/>
          <a:ln>
            <a:noFill/>
          </a:ln>
        </p:spPr>
        <p:txBody>
          <a:bodyPr anchorCtr="0" anchor="t" bIns="121875" lIns="121875" spcFirstLastPara="1" rIns="121875" wrap="square" tIns="121875">
            <a:noAutofit/>
          </a:bodyPr>
          <a:lstStyle>
            <a:lvl1pPr lvl="0" algn="l">
              <a:lnSpc>
                <a:spcPct val="100000"/>
              </a:lnSpc>
              <a:spcBef>
                <a:spcPts val="0"/>
              </a:spcBef>
              <a:spcAft>
                <a:spcPts val="0"/>
              </a:spcAft>
              <a:buSzPts val="2000"/>
              <a:buNone/>
              <a:defRPr sz="1700">
                <a:solidFill>
                  <a:srgbClr val="FFFFFF"/>
                </a:solidFill>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237" name="Google Shape;237;p36"/>
          <p:cNvSpPr/>
          <p:nvPr/>
        </p:nvSpPr>
        <p:spPr>
          <a:xfrm>
            <a:off x="6579100" y="1017600"/>
            <a:ext cx="4546500" cy="94725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id="238" name="Google Shape;238;p36"/>
          <p:cNvPicPr preferRelativeResize="0"/>
          <p:nvPr/>
        </p:nvPicPr>
        <p:blipFill rotWithShape="1">
          <a:blip r:embed="rId2">
            <a:alphaModFix/>
          </a:blip>
          <a:srcRect b="0" l="0" r="0" t="0"/>
          <a:stretch/>
        </p:blipFill>
        <p:spPr>
          <a:xfrm>
            <a:off x="6401300" y="732733"/>
            <a:ext cx="4902200" cy="9933769"/>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2">
    <p:bg>
      <p:bgPr>
        <a:blipFill>
          <a:blip r:embed="rId2">
            <a:alphaModFix/>
          </a:blip>
          <a:stretch>
            <a:fillRect/>
          </a:stretch>
        </a:blipFill>
      </p:bgPr>
    </p:bg>
    <p:spTree>
      <p:nvGrpSpPr>
        <p:cNvPr id="239" name="Shape 239"/>
        <p:cNvGrpSpPr/>
        <p:nvPr/>
      </p:nvGrpSpPr>
      <p:grpSpPr>
        <a:xfrm>
          <a:off x="0" y="0"/>
          <a:ext cx="0" cy="0"/>
          <a:chOff x="0" y="0"/>
          <a:chExt cx="0" cy="0"/>
        </a:xfrm>
      </p:grpSpPr>
      <p:sp>
        <p:nvSpPr>
          <p:cNvPr id="240" name="Google Shape;240;p37"/>
          <p:cNvSpPr txBox="1"/>
          <p:nvPr>
            <p:ph type="ctrTitle"/>
          </p:nvPr>
        </p:nvSpPr>
        <p:spPr>
          <a:xfrm>
            <a:off x="4886326" y="4135428"/>
            <a:ext cx="7305600" cy="952500"/>
          </a:xfrm>
          <a:prstGeom prst="rect">
            <a:avLst/>
          </a:prstGeom>
          <a:noFill/>
          <a:ln>
            <a:noFill/>
          </a:ln>
        </p:spPr>
        <p:txBody>
          <a:bodyPr anchorCtr="0" anchor="ctr" bIns="36000" lIns="0" spcFirstLastPara="1" rIns="91425" wrap="square" tIns="0">
            <a:noAutofit/>
          </a:bodyPr>
          <a:lstStyle>
            <a:lvl1pPr lvl="0" algn="ctr">
              <a:lnSpc>
                <a:spcPct val="100000"/>
              </a:lnSpc>
              <a:spcBef>
                <a:spcPts val="0"/>
              </a:spcBef>
              <a:spcAft>
                <a:spcPts val="0"/>
              </a:spcAft>
              <a:buClr>
                <a:srgbClr val="233445"/>
              </a:buClr>
              <a:buSzPts val="3600"/>
              <a:buFont typeface="Helvetica Neue Light"/>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1" name="Google Shape;241;p37"/>
          <p:cNvSpPr txBox="1"/>
          <p:nvPr>
            <p:ph idx="1" type="subTitle"/>
          </p:nvPr>
        </p:nvSpPr>
        <p:spPr>
          <a:xfrm>
            <a:off x="5172074" y="5237160"/>
            <a:ext cx="7020000" cy="763500"/>
          </a:xfrm>
          <a:prstGeom prst="rect">
            <a:avLst/>
          </a:prstGeom>
          <a:noFill/>
          <a:ln>
            <a:noFill/>
          </a:ln>
        </p:spPr>
        <p:txBody>
          <a:bodyPr anchorCtr="0" anchor="t" bIns="45700" lIns="90000" spcFirstLastPara="1" rIns="91425" wrap="square" tIns="46800">
            <a:noAutofit/>
          </a:bodyPr>
          <a:lstStyle>
            <a:lvl1pPr lvl="0" algn="ctr">
              <a:lnSpc>
                <a:spcPct val="90000"/>
              </a:lnSpc>
              <a:spcBef>
                <a:spcPts val="1000"/>
              </a:spcBef>
              <a:spcAft>
                <a:spcPts val="0"/>
              </a:spcAft>
              <a:buClr>
                <a:srgbClr val="F17F3A"/>
              </a:buClr>
              <a:buSzPts val="2800"/>
              <a:buFont typeface="Helvetica Neue Light"/>
              <a:buNone/>
              <a:defRPr sz="2800">
                <a:solidFill>
                  <a:srgbClr val="F17F3A"/>
                </a:solidFill>
              </a:defRPr>
            </a:lvl1pPr>
            <a:lvl2pPr lvl="1" algn="ctr">
              <a:lnSpc>
                <a:spcPct val="90000"/>
              </a:lnSpc>
              <a:spcBef>
                <a:spcPts val="500"/>
              </a:spcBef>
              <a:spcAft>
                <a:spcPts val="0"/>
              </a:spcAft>
              <a:buClr>
                <a:srgbClr val="3F3F3F"/>
              </a:buClr>
              <a:buSzPts val="2000"/>
              <a:buFont typeface="Helvetica Neue Light"/>
              <a:buNone/>
              <a:defRPr sz="2000"/>
            </a:lvl2pPr>
            <a:lvl3pPr lvl="2" algn="ctr">
              <a:lnSpc>
                <a:spcPct val="90000"/>
              </a:lnSpc>
              <a:spcBef>
                <a:spcPts val="500"/>
              </a:spcBef>
              <a:spcAft>
                <a:spcPts val="0"/>
              </a:spcAft>
              <a:buClr>
                <a:srgbClr val="3F3F3F"/>
              </a:buClr>
              <a:buSzPts val="1800"/>
              <a:buFont typeface="Helvetica Neue Light"/>
              <a:buNone/>
              <a:defRPr sz="1800"/>
            </a:lvl3pPr>
            <a:lvl4pPr lvl="3" algn="ctr">
              <a:lnSpc>
                <a:spcPct val="90000"/>
              </a:lnSpc>
              <a:spcBef>
                <a:spcPts val="500"/>
              </a:spcBef>
              <a:spcAft>
                <a:spcPts val="0"/>
              </a:spcAft>
              <a:buClr>
                <a:srgbClr val="3F3F3F"/>
              </a:buClr>
              <a:buSzPts val="1600"/>
              <a:buFont typeface="Helvetica Neue Light"/>
              <a:buNone/>
              <a:defRPr sz="1600"/>
            </a:lvl4pPr>
            <a:lvl5pPr lvl="4" algn="ctr">
              <a:lnSpc>
                <a:spcPct val="90000"/>
              </a:lnSpc>
              <a:spcBef>
                <a:spcPts val="500"/>
              </a:spcBef>
              <a:spcAft>
                <a:spcPts val="0"/>
              </a:spcAft>
              <a:buClr>
                <a:srgbClr val="3F3F3F"/>
              </a:buClr>
              <a:buSzPts val="1600"/>
              <a:buFont typeface="Helvetica Neue Light"/>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2" name="Google Shape;242;p37"/>
          <p:cNvSpPr txBox="1"/>
          <p:nvPr>
            <p:ph idx="12" type="sldNum"/>
          </p:nvPr>
        </p:nvSpPr>
        <p:spPr>
          <a:xfrm>
            <a:off x="11339999" y="6537324"/>
            <a:ext cx="834000" cy="2985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600"/>
              <a:buFont typeface="Arial"/>
              <a:buNone/>
              <a:defRPr b="0" i="0" sz="1600" u="none" cap="none" strike="noStrike">
                <a:solidFill>
                  <a:schemeClr val="lt1"/>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Arial"/>
              <a:buNone/>
              <a:defRPr b="0" i="0" sz="1600" u="none" cap="none" strike="noStrike">
                <a:solidFill>
                  <a:schemeClr val="lt1"/>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Arial"/>
              <a:buNone/>
              <a:defRPr b="0" i="0" sz="1600" u="none" cap="none" strike="noStrike">
                <a:solidFill>
                  <a:schemeClr val="lt1"/>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Arial"/>
              <a:buNone/>
              <a:defRPr b="0" i="0" sz="1600" u="none" cap="none" strike="noStrike">
                <a:solidFill>
                  <a:schemeClr val="lt1"/>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Arial"/>
              <a:buNone/>
              <a:defRPr b="0" i="0" sz="1600" u="none" cap="none" strike="noStrike">
                <a:solidFill>
                  <a:schemeClr val="lt1"/>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Arial"/>
              <a:buNone/>
              <a:defRPr b="0" i="0" sz="1600" u="none" cap="none" strike="noStrike">
                <a:solidFill>
                  <a:schemeClr val="lt1"/>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Arial"/>
              <a:buNone/>
              <a:defRPr b="0" i="0" sz="1600" u="none" cap="none" strike="noStrike">
                <a:solidFill>
                  <a:schemeClr val="lt1"/>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Arial"/>
              <a:buNone/>
              <a:defRPr b="0" i="0" sz="1600" u="none" cap="none" strike="noStrike">
                <a:solidFill>
                  <a:schemeClr val="lt1"/>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Arial"/>
              <a:buNone/>
              <a:defRPr b="0" i="0" sz="1600" u="none" cap="none" strike="noStrike">
                <a:solidFill>
                  <a:schemeClr val="lt1"/>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w section">
  <p:cSld name="new section">
    <p:bg>
      <p:bgPr>
        <a:blipFill>
          <a:blip r:embed="rId2">
            <a:alphaModFix/>
          </a:blip>
          <a:stretch>
            <a:fillRect/>
          </a:stretch>
        </a:blipFill>
      </p:bgPr>
    </p:bg>
    <p:spTree>
      <p:nvGrpSpPr>
        <p:cNvPr id="243" name="Shape 243"/>
        <p:cNvGrpSpPr/>
        <p:nvPr/>
      </p:nvGrpSpPr>
      <p:grpSpPr>
        <a:xfrm>
          <a:off x="0" y="0"/>
          <a:ext cx="0" cy="0"/>
          <a:chOff x="0" y="0"/>
          <a:chExt cx="0" cy="0"/>
        </a:xfrm>
      </p:grpSpPr>
      <p:sp>
        <p:nvSpPr>
          <p:cNvPr id="244" name="Google Shape;244;p38"/>
          <p:cNvSpPr txBox="1"/>
          <p:nvPr>
            <p:ph type="title"/>
          </p:nvPr>
        </p:nvSpPr>
        <p:spPr>
          <a:xfrm>
            <a:off x="829208" y="385645"/>
            <a:ext cx="8797800" cy="908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5" name="Google Shape;245;p38"/>
          <p:cNvSpPr txBox="1"/>
          <p:nvPr>
            <p:ph idx="1" type="body"/>
          </p:nvPr>
        </p:nvSpPr>
        <p:spPr>
          <a:xfrm>
            <a:off x="1973263" y="4756150"/>
            <a:ext cx="4122600" cy="1336800"/>
          </a:xfrm>
          <a:prstGeom prst="rect">
            <a:avLst/>
          </a:prstGeom>
          <a:noFill/>
          <a:ln>
            <a:noFill/>
          </a:ln>
        </p:spPr>
        <p:txBody>
          <a:bodyPr anchorCtr="0" anchor="t" bIns="45700" lIns="90000" spcFirstLastPara="1" rIns="91425" wrap="square" tIns="46800">
            <a:noAutofit/>
          </a:bodyPr>
          <a:lstStyle>
            <a:lvl1pPr indent="-228600" lvl="0" marL="457200" algn="l">
              <a:lnSpc>
                <a:spcPct val="90000"/>
              </a:lnSpc>
              <a:spcBef>
                <a:spcPts val="1000"/>
              </a:spcBef>
              <a:spcAft>
                <a:spcPts val="0"/>
              </a:spcAft>
              <a:buClr>
                <a:srgbClr val="3F3F3F"/>
              </a:buClr>
              <a:buSzPts val="2400"/>
              <a:buFont typeface="Helvetica Neue Light"/>
              <a:buNone/>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x">
  <p:cSld name="Blank_White_3_2">
    <p:bg>
      <p:bgPr>
        <a:solidFill>
          <a:schemeClr val="dk1"/>
        </a:solidFill>
      </p:bgPr>
    </p:bg>
    <p:spTree>
      <p:nvGrpSpPr>
        <p:cNvPr id="250" name="Shape 250"/>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p:cSld name="Blank_Black_2">
    <p:bg>
      <p:bgPr>
        <a:solidFill>
          <a:schemeClr val="lt2"/>
        </a:solidFill>
      </p:bgPr>
    </p:bg>
    <p:spTree>
      <p:nvGrpSpPr>
        <p:cNvPr id="251" name="Shape 251"/>
        <p:cNvGrpSpPr/>
        <p:nvPr/>
      </p:nvGrpSpPr>
      <p:grpSpPr>
        <a:xfrm>
          <a:off x="0" y="0"/>
          <a:ext cx="0" cy="0"/>
          <a:chOff x="0" y="0"/>
          <a:chExt cx="0" cy="0"/>
        </a:xfrm>
      </p:grpSpPr>
      <p:sp>
        <p:nvSpPr>
          <p:cNvPr id="252" name="Google Shape;252;p41"/>
          <p:cNvSpPr txBox="1"/>
          <p:nvPr/>
        </p:nvSpPr>
        <p:spPr>
          <a:xfrm>
            <a:off x="0" y="6468000"/>
            <a:ext cx="2228400" cy="3693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800"/>
              <a:buFont typeface="Arial"/>
              <a:buNone/>
            </a:pPr>
            <a:r>
              <a:rPr b="0" i="1" lang="en-US" sz="800" u="none" cap="none" strike="noStrike">
                <a:solidFill>
                  <a:srgbClr val="8E93C2"/>
                </a:solidFill>
                <a:latin typeface="Montserrat Medium"/>
                <a:ea typeface="Montserrat Medium"/>
                <a:cs typeface="Montserrat Medium"/>
                <a:sym typeface="Montserrat Medium"/>
              </a:rPr>
              <a:t>Proprietary and confidential</a:t>
            </a:r>
            <a:endParaRPr b="0" i="1" sz="800" u="none" cap="none" strike="noStrike">
              <a:solidFill>
                <a:srgbClr val="8E93C2"/>
              </a:solidFill>
              <a:latin typeface="Montserrat Medium"/>
              <a:ea typeface="Montserrat Medium"/>
              <a:cs typeface="Montserrat Medium"/>
              <a:sym typeface="Montserrat Medium"/>
            </a:endParaRPr>
          </a:p>
        </p:txBody>
      </p:sp>
      <p:pic>
        <p:nvPicPr>
          <p:cNvPr id="253" name="Google Shape;253;p41"/>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54" name="Google Shape;254;p41"/>
          <p:cNvSpPr txBox="1"/>
          <p:nvPr>
            <p:ph type="title"/>
          </p:nvPr>
        </p:nvSpPr>
        <p:spPr>
          <a:xfrm>
            <a:off x="586776" y="2615353"/>
            <a:ext cx="8805300" cy="1014300"/>
          </a:xfrm>
          <a:prstGeom prst="rect">
            <a:avLst/>
          </a:prstGeom>
          <a:noFill/>
          <a:ln>
            <a:noFill/>
          </a:ln>
        </p:spPr>
        <p:txBody>
          <a:bodyPr anchorCtr="0" anchor="b" bIns="60925" lIns="121900" spcFirstLastPara="1" rIns="121900" wrap="square" tIns="60925">
            <a:noAutofit/>
          </a:bodyPr>
          <a:lstStyle>
            <a:lvl1pPr lvl="0" rtl="0" algn="l">
              <a:lnSpc>
                <a:spcPct val="90000"/>
              </a:lnSpc>
              <a:spcBef>
                <a:spcPts val="0"/>
              </a:spcBef>
              <a:spcAft>
                <a:spcPts val="0"/>
              </a:spcAft>
              <a:buSzPts val="7500"/>
              <a:buFont typeface="Montserrat ExtraBold"/>
              <a:buNone/>
              <a:defRPr b="1" sz="7500">
                <a:latin typeface="Montserrat ExtraBold"/>
                <a:ea typeface="Montserrat ExtraBold"/>
                <a:cs typeface="Montserrat ExtraBold"/>
                <a:sym typeface="Montserrat ExtraBold"/>
              </a:defRPr>
            </a:lvl1pPr>
            <a:lvl2pPr lvl="1" rtl="0" algn="l">
              <a:lnSpc>
                <a:spcPct val="100000"/>
              </a:lnSpc>
              <a:spcBef>
                <a:spcPts val="0"/>
              </a:spcBef>
              <a:spcAft>
                <a:spcPts val="0"/>
              </a:spcAft>
              <a:buClr>
                <a:schemeClr val="dk1"/>
              </a:buClr>
              <a:buSzPts val="1900"/>
              <a:buNone/>
              <a:defRPr>
                <a:solidFill>
                  <a:schemeClr val="dk1"/>
                </a:solidFill>
                <a:latin typeface="Montserrat"/>
                <a:ea typeface="Montserrat"/>
                <a:cs typeface="Montserrat"/>
                <a:sym typeface="Montserrat"/>
              </a:defRPr>
            </a:lvl2pPr>
            <a:lvl3pPr lvl="2" rtl="0" algn="l">
              <a:lnSpc>
                <a:spcPct val="100000"/>
              </a:lnSpc>
              <a:spcBef>
                <a:spcPts val="0"/>
              </a:spcBef>
              <a:spcAft>
                <a:spcPts val="0"/>
              </a:spcAft>
              <a:buClr>
                <a:schemeClr val="dk1"/>
              </a:buClr>
              <a:buSzPts val="1900"/>
              <a:buNone/>
              <a:defRPr>
                <a:solidFill>
                  <a:schemeClr val="dk1"/>
                </a:solidFill>
                <a:latin typeface="Montserrat"/>
                <a:ea typeface="Montserrat"/>
                <a:cs typeface="Montserrat"/>
                <a:sym typeface="Montserrat"/>
              </a:defRPr>
            </a:lvl3pPr>
            <a:lvl4pPr lvl="3" rtl="0" algn="l">
              <a:lnSpc>
                <a:spcPct val="100000"/>
              </a:lnSpc>
              <a:spcBef>
                <a:spcPts val="0"/>
              </a:spcBef>
              <a:spcAft>
                <a:spcPts val="0"/>
              </a:spcAft>
              <a:buClr>
                <a:schemeClr val="dk1"/>
              </a:buClr>
              <a:buSzPts val="1900"/>
              <a:buNone/>
              <a:defRPr>
                <a:solidFill>
                  <a:schemeClr val="dk1"/>
                </a:solidFill>
                <a:latin typeface="Montserrat"/>
                <a:ea typeface="Montserrat"/>
                <a:cs typeface="Montserrat"/>
                <a:sym typeface="Montserrat"/>
              </a:defRPr>
            </a:lvl4pPr>
            <a:lvl5pPr lvl="4" rtl="0" algn="l">
              <a:lnSpc>
                <a:spcPct val="100000"/>
              </a:lnSpc>
              <a:spcBef>
                <a:spcPts val="0"/>
              </a:spcBef>
              <a:spcAft>
                <a:spcPts val="0"/>
              </a:spcAft>
              <a:buClr>
                <a:schemeClr val="dk1"/>
              </a:buClr>
              <a:buSzPts val="1900"/>
              <a:buNone/>
              <a:defRPr>
                <a:solidFill>
                  <a:schemeClr val="dk1"/>
                </a:solidFill>
                <a:latin typeface="Montserrat"/>
                <a:ea typeface="Montserrat"/>
                <a:cs typeface="Montserrat"/>
                <a:sym typeface="Montserrat"/>
              </a:defRPr>
            </a:lvl5pPr>
            <a:lvl6pPr lvl="5" rtl="0" algn="l">
              <a:lnSpc>
                <a:spcPct val="100000"/>
              </a:lnSpc>
              <a:spcBef>
                <a:spcPts val="0"/>
              </a:spcBef>
              <a:spcAft>
                <a:spcPts val="0"/>
              </a:spcAft>
              <a:buClr>
                <a:schemeClr val="dk1"/>
              </a:buClr>
              <a:buSzPts val="1900"/>
              <a:buNone/>
              <a:defRPr>
                <a:solidFill>
                  <a:schemeClr val="dk1"/>
                </a:solidFill>
                <a:latin typeface="Montserrat"/>
                <a:ea typeface="Montserrat"/>
                <a:cs typeface="Montserrat"/>
                <a:sym typeface="Montserrat"/>
              </a:defRPr>
            </a:lvl6pPr>
            <a:lvl7pPr lvl="6" rtl="0" algn="l">
              <a:lnSpc>
                <a:spcPct val="100000"/>
              </a:lnSpc>
              <a:spcBef>
                <a:spcPts val="0"/>
              </a:spcBef>
              <a:spcAft>
                <a:spcPts val="0"/>
              </a:spcAft>
              <a:buClr>
                <a:schemeClr val="dk1"/>
              </a:buClr>
              <a:buSzPts val="1900"/>
              <a:buNone/>
              <a:defRPr>
                <a:solidFill>
                  <a:schemeClr val="dk1"/>
                </a:solidFill>
                <a:latin typeface="Montserrat"/>
                <a:ea typeface="Montserrat"/>
                <a:cs typeface="Montserrat"/>
                <a:sym typeface="Montserrat"/>
              </a:defRPr>
            </a:lvl7pPr>
            <a:lvl8pPr lvl="7" rtl="0" algn="l">
              <a:lnSpc>
                <a:spcPct val="100000"/>
              </a:lnSpc>
              <a:spcBef>
                <a:spcPts val="0"/>
              </a:spcBef>
              <a:spcAft>
                <a:spcPts val="0"/>
              </a:spcAft>
              <a:buClr>
                <a:schemeClr val="dk1"/>
              </a:buClr>
              <a:buSzPts val="1900"/>
              <a:buNone/>
              <a:defRPr>
                <a:solidFill>
                  <a:schemeClr val="dk1"/>
                </a:solidFill>
                <a:latin typeface="Montserrat"/>
                <a:ea typeface="Montserrat"/>
                <a:cs typeface="Montserrat"/>
                <a:sym typeface="Montserrat"/>
              </a:defRPr>
            </a:lvl8pPr>
            <a:lvl9pPr lvl="8" rtl="0" algn="l">
              <a:lnSpc>
                <a:spcPct val="100000"/>
              </a:lnSpc>
              <a:spcBef>
                <a:spcPts val="0"/>
              </a:spcBef>
              <a:spcAft>
                <a:spcPts val="0"/>
              </a:spcAft>
              <a:buClr>
                <a:schemeClr val="dk1"/>
              </a:buClr>
              <a:buSzPts val="1900"/>
              <a:buNone/>
              <a:defRPr>
                <a:solidFill>
                  <a:schemeClr val="dk1"/>
                </a:solidFill>
                <a:latin typeface="Montserrat"/>
                <a:ea typeface="Montserrat"/>
                <a:cs typeface="Montserrat"/>
                <a:sym typeface="Montserrat"/>
              </a:defRPr>
            </a:lvl9pPr>
          </a:lstStyle>
          <a:p/>
        </p:txBody>
      </p:sp>
      <p:sp>
        <p:nvSpPr>
          <p:cNvPr id="255" name="Google Shape;255;p41"/>
          <p:cNvSpPr txBox="1"/>
          <p:nvPr>
            <p:ph idx="1" type="subTitle"/>
          </p:nvPr>
        </p:nvSpPr>
        <p:spPr>
          <a:xfrm>
            <a:off x="654831" y="3682785"/>
            <a:ext cx="6209100" cy="521700"/>
          </a:xfrm>
          <a:prstGeom prst="rect">
            <a:avLst/>
          </a:prstGeom>
          <a:noFill/>
          <a:ln>
            <a:noFill/>
          </a:ln>
        </p:spPr>
        <p:txBody>
          <a:bodyPr anchorCtr="0" anchor="t" bIns="60925" lIns="121900" spcFirstLastPara="1" rIns="121900" wrap="square" tIns="60925">
            <a:normAutofit/>
          </a:bodyPr>
          <a:lstStyle>
            <a:lvl1pPr lvl="0" rtl="0" algn="l">
              <a:lnSpc>
                <a:spcPct val="90000"/>
              </a:lnSpc>
              <a:spcBef>
                <a:spcPts val="1300"/>
              </a:spcBef>
              <a:spcAft>
                <a:spcPts val="0"/>
              </a:spcAft>
              <a:buSzPts val="1900"/>
              <a:buFont typeface="Montserrat SemiBold"/>
              <a:buNone/>
              <a:defRPr sz="1900">
                <a:latin typeface="Montserrat SemiBold"/>
                <a:ea typeface="Montserrat SemiBold"/>
                <a:cs typeface="Montserrat SemiBold"/>
                <a:sym typeface="Montserrat SemiBold"/>
              </a:defRPr>
            </a:lvl1pPr>
            <a:lvl2pPr lvl="1" rtl="0" algn="l">
              <a:lnSpc>
                <a:spcPct val="90000"/>
              </a:lnSpc>
              <a:spcBef>
                <a:spcPts val="700"/>
              </a:spcBef>
              <a:spcAft>
                <a:spcPts val="0"/>
              </a:spcAft>
              <a:buSzPts val="2100"/>
              <a:buNone/>
              <a:defRPr/>
            </a:lvl2pPr>
            <a:lvl3pPr lvl="2" rtl="0" algn="l">
              <a:lnSpc>
                <a:spcPct val="90000"/>
              </a:lnSpc>
              <a:spcBef>
                <a:spcPts val="700"/>
              </a:spcBef>
              <a:spcAft>
                <a:spcPts val="0"/>
              </a:spcAft>
              <a:buSzPts val="1900"/>
              <a:buNone/>
              <a:defRPr/>
            </a:lvl3pPr>
            <a:lvl4pPr lvl="3" rtl="0" algn="l">
              <a:lnSpc>
                <a:spcPct val="90000"/>
              </a:lnSpc>
              <a:spcBef>
                <a:spcPts val="700"/>
              </a:spcBef>
              <a:spcAft>
                <a:spcPts val="0"/>
              </a:spcAft>
              <a:buSzPts val="1600"/>
              <a:buNone/>
              <a:defRPr/>
            </a:lvl4pPr>
            <a:lvl5pPr lvl="4" rtl="0" algn="l">
              <a:lnSpc>
                <a:spcPct val="90000"/>
              </a:lnSpc>
              <a:spcBef>
                <a:spcPts val="700"/>
              </a:spcBef>
              <a:spcAft>
                <a:spcPts val="0"/>
              </a:spcAft>
              <a:buSzPts val="1600"/>
              <a:buNone/>
              <a:defRPr/>
            </a:lvl5pPr>
            <a:lvl6pPr lvl="5" rtl="0" algn="l">
              <a:lnSpc>
                <a:spcPct val="90000"/>
              </a:lnSpc>
              <a:spcBef>
                <a:spcPts val="700"/>
              </a:spcBef>
              <a:spcAft>
                <a:spcPts val="0"/>
              </a:spcAft>
              <a:buSzPts val="2400"/>
              <a:buNone/>
              <a:defRPr/>
            </a:lvl6pPr>
            <a:lvl7pPr lvl="6" rtl="0" algn="l">
              <a:lnSpc>
                <a:spcPct val="90000"/>
              </a:lnSpc>
              <a:spcBef>
                <a:spcPts val="700"/>
              </a:spcBef>
              <a:spcAft>
                <a:spcPts val="0"/>
              </a:spcAft>
              <a:buSzPts val="2400"/>
              <a:buNone/>
              <a:defRPr/>
            </a:lvl7pPr>
            <a:lvl8pPr lvl="7" rtl="0" algn="l">
              <a:lnSpc>
                <a:spcPct val="90000"/>
              </a:lnSpc>
              <a:spcBef>
                <a:spcPts val="700"/>
              </a:spcBef>
              <a:spcAft>
                <a:spcPts val="0"/>
              </a:spcAft>
              <a:buSzPts val="2400"/>
              <a:buNone/>
              <a:defRPr/>
            </a:lvl8pPr>
            <a:lvl9pPr lvl="8" rtl="0" algn="l">
              <a:lnSpc>
                <a:spcPct val="90000"/>
              </a:lnSpc>
              <a:spcBef>
                <a:spcPts val="700"/>
              </a:spcBef>
              <a:spcAft>
                <a:spcPts val="0"/>
              </a:spcAft>
              <a:buSzPts val="2400"/>
              <a:buNone/>
              <a:defRPr/>
            </a:lvl9pPr>
          </a:lstStyle>
          <a:p/>
        </p:txBody>
      </p:sp>
      <p:sp>
        <p:nvSpPr>
          <p:cNvPr id="256" name="Google Shape;256;p41"/>
          <p:cNvSpPr/>
          <p:nvPr/>
        </p:nvSpPr>
        <p:spPr>
          <a:xfrm>
            <a:off x="721433" y="4697900"/>
            <a:ext cx="1422300" cy="1422300"/>
          </a:xfrm>
          <a:prstGeom prst="ellipse">
            <a:avLst/>
          </a:prstGeom>
          <a:solidFill>
            <a:srgbClr val="B1B5D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7" name="Google Shape;257;p41"/>
          <p:cNvSpPr txBox="1"/>
          <p:nvPr/>
        </p:nvSpPr>
        <p:spPr>
          <a:xfrm>
            <a:off x="1063168" y="4978100"/>
            <a:ext cx="855600" cy="8466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393B6B"/>
                </a:solidFill>
                <a:latin typeface="Montserrat"/>
                <a:ea typeface="Montserrat"/>
                <a:cs typeface="Montserrat"/>
                <a:sym typeface="Montserrat"/>
              </a:rPr>
              <a:t>Insert </a:t>
            </a:r>
            <a:endParaRPr b="0" i="0" sz="1300" u="none" cap="none" strike="noStrike">
              <a:solidFill>
                <a:srgbClr val="393B6B"/>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393B6B"/>
                </a:solidFill>
                <a:latin typeface="Montserrat"/>
                <a:ea typeface="Montserrat"/>
                <a:cs typeface="Montserrat"/>
                <a:sym typeface="Montserrat"/>
              </a:rPr>
              <a:t>photo </a:t>
            </a:r>
            <a:endParaRPr b="0" i="0" sz="1300" u="none" cap="none" strike="noStrike">
              <a:solidFill>
                <a:srgbClr val="393B6B"/>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393B6B"/>
                </a:solidFill>
                <a:latin typeface="Montserrat"/>
                <a:ea typeface="Montserrat"/>
                <a:cs typeface="Montserrat"/>
                <a:sym typeface="Montserrat"/>
              </a:rPr>
              <a:t>here</a:t>
            </a:r>
            <a:endParaRPr b="0" i="0" sz="1300" u="none" cap="none" strike="noStrike">
              <a:solidFill>
                <a:srgbClr val="393B6B"/>
              </a:solidFill>
              <a:latin typeface="Montserrat"/>
              <a:ea typeface="Montserrat"/>
              <a:cs typeface="Montserrat"/>
              <a:sym typeface="Montserrat"/>
            </a:endParaRPr>
          </a:p>
        </p:txBody>
      </p:sp>
      <p:pic>
        <p:nvPicPr>
          <p:cNvPr id="258" name="Google Shape;258;p41"/>
          <p:cNvPicPr preferRelativeResize="0"/>
          <p:nvPr/>
        </p:nvPicPr>
        <p:blipFill rotWithShape="1">
          <a:blip r:embed="rId3">
            <a:alphaModFix/>
          </a:blip>
          <a:srcRect b="-12439" l="0" r="0" t="-12451"/>
          <a:stretch/>
        </p:blipFill>
        <p:spPr>
          <a:xfrm>
            <a:off x="10801700" y="6479724"/>
            <a:ext cx="1225001" cy="261067"/>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4">
  <p:cSld name="Content_2_Columns_Pink_2">
    <p:bg>
      <p:bgPr>
        <a:solidFill>
          <a:schemeClr val="lt2"/>
        </a:solidFill>
      </p:bgPr>
    </p:bg>
    <p:spTree>
      <p:nvGrpSpPr>
        <p:cNvPr id="259" name="Shape 259"/>
        <p:cNvGrpSpPr/>
        <p:nvPr/>
      </p:nvGrpSpPr>
      <p:grpSpPr>
        <a:xfrm>
          <a:off x="0" y="0"/>
          <a:ext cx="0" cy="0"/>
          <a:chOff x="0" y="0"/>
          <a:chExt cx="0" cy="0"/>
        </a:xfrm>
      </p:grpSpPr>
      <p:pic>
        <p:nvPicPr>
          <p:cNvPr id="260" name="Google Shape;260;p42"/>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61" name="Google Shape;261;p42"/>
          <p:cNvSpPr txBox="1"/>
          <p:nvPr>
            <p:ph idx="1" type="body"/>
          </p:nvPr>
        </p:nvSpPr>
        <p:spPr>
          <a:xfrm>
            <a:off x="1217600" y="1790033"/>
            <a:ext cx="9718800" cy="4164000"/>
          </a:xfrm>
          <a:prstGeom prst="rect">
            <a:avLst/>
          </a:prstGeom>
          <a:noFill/>
          <a:ln>
            <a:noFill/>
          </a:ln>
        </p:spPr>
        <p:txBody>
          <a:bodyPr anchorCtr="0" anchor="t" bIns="60925" lIns="121900" spcFirstLastPara="1" rIns="121900" wrap="square" tIns="60925">
            <a:noAutofit/>
          </a:bodyPr>
          <a:lstStyle>
            <a:lvl1pPr indent="-381000" lvl="0" marL="457200" rtl="0" algn="l">
              <a:lnSpc>
                <a:spcPct val="90000"/>
              </a:lnSpc>
              <a:spcBef>
                <a:spcPts val="1300"/>
              </a:spcBef>
              <a:spcAft>
                <a:spcPts val="0"/>
              </a:spcAft>
              <a:buClr>
                <a:schemeClr val="dk2"/>
              </a:buClr>
              <a:buSzPts val="2400"/>
              <a:buChar char="•"/>
              <a:defRPr sz="2400">
                <a:solidFill>
                  <a:schemeClr val="dk2"/>
                </a:solidFill>
                <a:latin typeface="Montserrat"/>
                <a:ea typeface="Montserrat"/>
                <a:cs typeface="Montserrat"/>
                <a:sym typeface="Montserrat"/>
              </a:defRPr>
            </a:lvl1pPr>
            <a:lvl2pPr indent="-361950" lvl="1" marL="914400" rtl="0" algn="l">
              <a:lnSpc>
                <a:spcPct val="90000"/>
              </a:lnSpc>
              <a:spcBef>
                <a:spcPts val="700"/>
              </a:spcBef>
              <a:spcAft>
                <a:spcPts val="0"/>
              </a:spcAft>
              <a:buClr>
                <a:schemeClr val="dk2"/>
              </a:buClr>
              <a:buSzPts val="2100"/>
              <a:buChar char="◦"/>
              <a:defRPr sz="2100">
                <a:solidFill>
                  <a:schemeClr val="dk2"/>
                </a:solidFill>
                <a:latin typeface="Montserrat"/>
                <a:ea typeface="Montserrat"/>
                <a:cs typeface="Montserrat"/>
                <a:sym typeface="Montserrat"/>
              </a:defRPr>
            </a:lvl2pPr>
            <a:lvl3pPr indent="-349250" lvl="2" marL="1371600" rtl="0" algn="l">
              <a:lnSpc>
                <a:spcPct val="90000"/>
              </a:lnSpc>
              <a:spcBef>
                <a:spcPts val="700"/>
              </a:spcBef>
              <a:spcAft>
                <a:spcPts val="0"/>
              </a:spcAft>
              <a:buClr>
                <a:schemeClr val="dk2"/>
              </a:buClr>
              <a:buSzPts val="1900"/>
              <a:buChar char="▪"/>
              <a:defRPr sz="1900">
                <a:solidFill>
                  <a:schemeClr val="dk2"/>
                </a:solidFill>
                <a:latin typeface="Montserrat"/>
                <a:ea typeface="Montserrat"/>
                <a:cs typeface="Montserrat"/>
                <a:sym typeface="Montserrat"/>
              </a:defRPr>
            </a:lvl3pPr>
            <a:lvl4pPr indent="-330200" lvl="3" marL="1828800" rtl="0" algn="l">
              <a:lnSpc>
                <a:spcPct val="90000"/>
              </a:lnSpc>
              <a:spcBef>
                <a:spcPts val="700"/>
              </a:spcBef>
              <a:spcAft>
                <a:spcPts val="0"/>
              </a:spcAft>
              <a:buClr>
                <a:schemeClr val="dk2"/>
              </a:buClr>
              <a:buSzPts val="1600"/>
              <a:buChar char="▫"/>
              <a:defRPr sz="1600">
                <a:solidFill>
                  <a:schemeClr val="dk2"/>
                </a:solidFill>
                <a:latin typeface="Montserrat"/>
                <a:ea typeface="Montserrat"/>
                <a:cs typeface="Montserrat"/>
                <a:sym typeface="Montserrat"/>
              </a:defRPr>
            </a:lvl4pPr>
            <a:lvl5pPr indent="-330200" lvl="4" marL="2286000" rtl="0" algn="l">
              <a:lnSpc>
                <a:spcPct val="90000"/>
              </a:lnSpc>
              <a:spcBef>
                <a:spcPts val="700"/>
              </a:spcBef>
              <a:spcAft>
                <a:spcPts val="0"/>
              </a:spcAft>
              <a:buClr>
                <a:schemeClr val="dk2"/>
              </a:buClr>
              <a:buSzPts val="1600"/>
              <a:buChar char="•"/>
              <a:defRPr sz="1600">
                <a:solidFill>
                  <a:schemeClr val="dk2"/>
                </a:solidFill>
                <a:latin typeface="Montserrat"/>
                <a:ea typeface="Montserrat"/>
                <a:cs typeface="Montserrat"/>
                <a:sym typeface="Montserrat"/>
              </a:defRPr>
            </a:lvl5pPr>
            <a:lvl6pPr indent="-381000" lvl="5" marL="2743200" rtl="0" algn="l">
              <a:lnSpc>
                <a:spcPct val="90000"/>
              </a:lnSpc>
              <a:spcBef>
                <a:spcPts val="700"/>
              </a:spcBef>
              <a:spcAft>
                <a:spcPts val="0"/>
              </a:spcAft>
              <a:buClr>
                <a:schemeClr val="dk2"/>
              </a:buClr>
              <a:buSzPts val="2400"/>
              <a:buChar char="•"/>
              <a:defRPr>
                <a:solidFill>
                  <a:schemeClr val="dk2"/>
                </a:solidFill>
              </a:defRPr>
            </a:lvl6pPr>
            <a:lvl7pPr indent="-381000" lvl="6" marL="3200400" rtl="0" algn="l">
              <a:lnSpc>
                <a:spcPct val="90000"/>
              </a:lnSpc>
              <a:spcBef>
                <a:spcPts val="700"/>
              </a:spcBef>
              <a:spcAft>
                <a:spcPts val="0"/>
              </a:spcAft>
              <a:buClr>
                <a:schemeClr val="dk2"/>
              </a:buClr>
              <a:buSzPts val="2400"/>
              <a:buChar char="•"/>
              <a:defRPr>
                <a:solidFill>
                  <a:schemeClr val="dk2"/>
                </a:solidFill>
              </a:defRPr>
            </a:lvl7pPr>
            <a:lvl8pPr indent="-381000" lvl="7" marL="3657600" rtl="0" algn="l">
              <a:lnSpc>
                <a:spcPct val="90000"/>
              </a:lnSpc>
              <a:spcBef>
                <a:spcPts val="700"/>
              </a:spcBef>
              <a:spcAft>
                <a:spcPts val="0"/>
              </a:spcAft>
              <a:buClr>
                <a:schemeClr val="dk2"/>
              </a:buClr>
              <a:buSzPts val="2400"/>
              <a:buChar char="•"/>
              <a:defRPr>
                <a:solidFill>
                  <a:schemeClr val="dk2"/>
                </a:solidFill>
              </a:defRPr>
            </a:lvl8pPr>
            <a:lvl9pPr indent="-381000" lvl="8" marL="4114800" rtl="0" algn="l">
              <a:lnSpc>
                <a:spcPct val="90000"/>
              </a:lnSpc>
              <a:spcBef>
                <a:spcPts val="700"/>
              </a:spcBef>
              <a:spcAft>
                <a:spcPts val="0"/>
              </a:spcAft>
              <a:buClr>
                <a:schemeClr val="dk2"/>
              </a:buClr>
              <a:buSzPts val="2400"/>
              <a:buChar char="•"/>
              <a:defRPr>
                <a:solidFill>
                  <a:schemeClr val="dk2"/>
                </a:solidFill>
              </a:defRPr>
            </a:lvl9pPr>
          </a:lstStyle>
          <a:p/>
        </p:txBody>
      </p:sp>
      <p:sp>
        <p:nvSpPr>
          <p:cNvPr id="262" name="Google Shape;262;p42"/>
          <p:cNvSpPr txBox="1"/>
          <p:nvPr>
            <p:ph type="title"/>
          </p:nvPr>
        </p:nvSpPr>
        <p:spPr>
          <a:xfrm>
            <a:off x="1060321" y="448908"/>
            <a:ext cx="10515600" cy="697500"/>
          </a:xfrm>
          <a:prstGeom prst="rect">
            <a:avLst/>
          </a:prstGeom>
          <a:noFill/>
          <a:ln>
            <a:noFill/>
          </a:ln>
        </p:spPr>
        <p:txBody>
          <a:bodyPr anchorCtr="0" anchor="ctr" bIns="60925" lIns="121900" spcFirstLastPara="1" rIns="121900" wrap="square" tIns="60925">
            <a:noAutofit/>
          </a:bodyPr>
          <a:lstStyle>
            <a:lvl1pPr lvl="0" rtl="0" algn="l">
              <a:lnSpc>
                <a:spcPct val="90000"/>
              </a:lnSpc>
              <a:spcBef>
                <a:spcPts val="0"/>
              </a:spcBef>
              <a:spcAft>
                <a:spcPts val="0"/>
              </a:spcAft>
              <a:buSzPts val="3300"/>
              <a:buFont typeface="Montserrat ExtraBold"/>
              <a:buNone/>
              <a:defRPr b="1" sz="3300">
                <a:latin typeface="Montserrat ExtraBold"/>
                <a:ea typeface="Montserrat ExtraBold"/>
                <a:cs typeface="Montserrat ExtraBold"/>
                <a:sym typeface="Montserrat ExtraBold"/>
              </a:defRPr>
            </a:lvl1pPr>
            <a:lvl2pPr lvl="1" rtl="0" algn="l">
              <a:lnSpc>
                <a:spcPct val="100000"/>
              </a:lnSpc>
              <a:spcBef>
                <a:spcPts val="0"/>
              </a:spcBef>
              <a:spcAft>
                <a:spcPts val="0"/>
              </a:spcAft>
              <a:buSzPts val="1900"/>
              <a:buNone/>
              <a:defRPr/>
            </a:lvl2pPr>
            <a:lvl3pPr lvl="2" rtl="0" algn="l">
              <a:lnSpc>
                <a:spcPct val="100000"/>
              </a:lnSpc>
              <a:spcBef>
                <a:spcPts val="0"/>
              </a:spcBef>
              <a:spcAft>
                <a:spcPts val="0"/>
              </a:spcAft>
              <a:buSzPts val="1900"/>
              <a:buNone/>
              <a:defRPr/>
            </a:lvl3pPr>
            <a:lvl4pPr lvl="3" rtl="0" algn="l">
              <a:lnSpc>
                <a:spcPct val="100000"/>
              </a:lnSpc>
              <a:spcBef>
                <a:spcPts val="0"/>
              </a:spcBef>
              <a:spcAft>
                <a:spcPts val="0"/>
              </a:spcAft>
              <a:buSzPts val="1900"/>
              <a:buNone/>
              <a:defRPr/>
            </a:lvl4pPr>
            <a:lvl5pPr lvl="4" rtl="0" algn="l">
              <a:lnSpc>
                <a:spcPct val="100000"/>
              </a:lnSpc>
              <a:spcBef>
                <a:spcPts val="0"/>
              </a:spcBef>
              <a:spcAft>
                <a:spcPts val="0"/>
              </a:spcAft>
              <a:buSzPts val="1900"/>
              <a:buNone/>
              <a:defRPr/>
            </a:lvl5pPr>
            <a:lvl6pPr lvl="5" rtl="0" algn="l">
              <a:lnSpc>
                <a:spcPct val="100000"/>
              </a:lnSpc>
              <a:spcBef>
                <a:spcPts val="0"/>
              </a:spcBef>
              <a:spcAft>
                <a:spcPts val="0"/>
              </a:spcAft>
              <a:buSzPts val="1900"/>
              <a:buNone/>
              <a:defRPr/>
            </a:lvl6pPr>
            <a:lvl7pPr lvl="6" rtl="0" algn="l">
              <a:lnSpc>
                <a:spcPct val="100000"/>
              </a:lnSpc>
              <a:spcBef>
                <a:spcPts val="0"/>
              </a:spcBef>
              <a:spcAft>
                <a:spcPts val="0"/>
              </a:spcAft>
              <a:buSzPts val="1900"/>
              <a:buNone/>
              <a:defRPr/>
            </a:lvl7pPr>
            <a:lvl8pPr lvl="7" rtl="0" algn="l">
              <a:lnSpc>
                <a:spcPct val="100000"/>
              </a:lnSpc>
              <a:spcBef>
                <a:spcPts val="0"/>
              </a:spcBef>
              <a:spcAft>
                <a:spcPts val="0"/>
              </a:spcAft>
              <a:buSzPts val="1900"/>
              <a:buNone/>
              <a:defRPr/>
            </a:lvl8pPr>
            <a:lvl9pPr lvl="8" rtl="0" algn="l">
              <a:lnSpc>
                <a:spcPct val="100000"/>
              </a:lnSpc>
              <a:spcBef>
                <a:spcPts val="0"/>
              </a:spcBef>
              <a:spcAft>
                <a:spcPts val="0"/>
              </a:spcAft>
              <a:buSzPts val="1900"/>
              <a:buNone/>
              <a:defRPr/>
            </a:lvl9pPr>
          </a:lstStyle>
          <a:p/>
        </p:txBody>
      </p:sp>
      <p:sp>
        <p:nvSpPr>
          <p:cNvPr id="263" name="Google Shape;263;p42"/>
          <p:cNvSpPr txBox="1"/>
          <p:nvPr/>
        </p:nvSpPr>
        <p:spPr>
          <a:xfrm>
            <a:off x="0" y="6468000"/>
            <a:ext cx="2228400" cy="3693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800"/>
              <a:buFont typeface="Arial"/>
              <a:buNone/>
            </a:pPr>
            <a:r>
              <a:rPr b="0" i="1" lang="en-US" sz="800" u="none" cap="none" strike="noStrike">
                <a:solidFill>
                  <a:srgbClr val="8E93C2"/>
                </a:solidFill>
                <a:latin typeface="Montserrat Medium"/>
                <a:ea typeface="Montserrat Medium"/>
                <a:cs typeface="Montserrat Medium"/>
                <a:sym typeface="Montserrat Medium"/>
              </a:rPr>
              <a:t>Proprietary and confidential</a:t>
            </a:r>
            <a:endParaRPr b="0" i="1" sz="800" u="none" cap="none" strike="noStrike">
              <a:solidFill>
                <a:srgbClr val="8E93C2"/>
              </a:solidFill>
              <a:latin typeface="Montserrat Medium"/>
              <a:ea typeface="Montserrat Medium"/>
              <a:cs typeface="Montserrat Medium"/>
              <a:sym typeface="Montserrat Medium"/>
            </a:endParaRPr>
          </a:p>
        </p:txBody>
      </p:sp>
      <p:pic>
        <p:nvPicPr>
          <p:cNvPr id="264" name="Google Shape;264;p42"/>
          <p:cNvPicPr preferRelativeResize="0"/>
          <p:nvPr/>
        </p:nvPicPr>
        <p:blipFill rotWithShape="1">
          <a:blip r:embed="rId3">
            <a:alphaModFix/>
          </a:blip>
          <a:srcRect b="-12439" l="0" r="0" t="-12451"/>
          <a:stretch/>
        </p:blipFill>
        <p:spPr>
          <a:xfrm>
            <a:off x="10801700" y="6479724"/>
            <a:ext cx="1225001" cy="261067"/>
          </a:xfrm>
          <a:prstGeom prst="rect">
            <a:avLst/>
          </a:prstGeom>
          <a:noFill/>
          <a:ln>
            <a:noFill/>
          </a:ln>
        </p:spPr>
      </p:pic>
      <p:sp>
        <p:nvSpPr>
          <p:cNvPr id="265" name="Google Shape;265;p42"/>
          <p:cNvSpPr/>
          <p:nvPr/>
        </p:nvSpPr>
        <p:spPr>
          <a:xfrm rot="5400000">
            <a:off x="237100" y="292300"/>
            <a:ext cx="536700" cy="1010700"/>
          </a:xfrm>
          <a:prstGeom prst="round2SameRect">
            <a:avLst>
              <a:gd fmla="val 50000" name="adj1"/>
              <a:gd fmla="val 0" name="adj2"/>
            </a:avLst>
          </a:prstGeom>
          <a:gradFill>
            <a:gsLst>
              <a:gs pos="0">
                <a:schemeClr val="accent1"/>
              </a:gs>
              <a:gs pos="100000">
                <a:schemeClr val="accent2"/>
              </a:gs>
            </a:gsLst>
            <a:lin ang="5400700"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low Gradient">
  <p:cSld name="TITLE_AND_BODY_5">
    <p:bg>
      <p:bgPr>
        <a:gradFill>
          <a:gsLst>
            <a:gs pos="0">
              <a:srgbClr val="25A8E1"/>
            </a:gs>
            <a:gs pos="100000">
              <a:srgbClr val="29378F"/>
            </a:gs>
          </a:gsLst>
          <a:lin ang="2698631" scaled="0"/>
        </a:gradFill>
      </p:bgPr>
    </p:bg>
    <p:spTree>
      <p:nvGrpSpPr>
        <p:cNvPr id="31" name="Shape 31"/>
        <p:cNvGrpSpPr/>
        <p:nvPr/>
      </p:nvGrpSpPr>
      <p:grpSpPr>
        <a:xfrm>
          <a:off x="0" y="0"/>
          <a:ext cx="0" cy="0"/>
          <a:chOff x="0" y="0"/>
          <a:chExt cx="0" cy="0"/>
        </a:xfrm>
      </p:grpSpPr>
      <p:sp>
        <p:nvSpPr>
          <p:cNvPr id="32" name="Google Shape;32;p5"/>
          <p:cNvSpPr txBox="1"/>
          <p:nvPr>
            <p:ph idx="12" type="sldNum"/>
          </p:nvPr>
        </p:nvSpPr>
        <p:spPr>
          <a:xfrm>
            <a:off x="11409045" y="6333134"/>
            <a:ext cx="731700" cy="524700"/>
          </a:xfrm>
          <a:prstGeom prst="rect">
            <a:avLst/>
          </a:prstGeom>
          <a:noFill/>
          <a:ln>
            <a:noFill/>
          </a:ln>
        </p:spPr>
        <p:txBody>
          <a:bodyPr anchorCtr="0" anchor="t" bIns="121900" lIns="121900" spcFirstLastPara="1" rIns="121900" wrap="square" tIns="121900">
            <a:noAutofit/>
          </a:bodyPr>
          <a:lstStyle>
            <a:lvl1pPr indent="0" lvl="0"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4-dark">
  <p:cSld name="Content_2_Columns_Pink_2_1">
    <p:bg>
      <p:bgPr>
        <a:solidFill>
          <a:schemeClr val="dk1"/>
        </a:solidFill>
      </p:bgPr>
    </p:bg>
    <p:spTree>
      <p:nvGrpSpPr>
        <p:cNvPr id="266" name="Shape 266"/>
        <p:cNvGrpSpPr/>
        <p:nvPr/>
      </p:nvGrpSpPr>
      <p:grpSpPr>
        <a:xfrm>
          <a:off x="0" y="0"/>
          <a:ext cx="0" cy="0"/>
          <a:chOff x="0" y="0"/>
          <a:chExt cx="0" cy="0"/>
        </a:xfrm>
      </p:grpSpPr>
      <p:pic>
        <p:nvPicPr>
          <p:cNvPr id="267" name="Google Shape;267;p43"/>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68" name="Google Shape;268;p43"/>
          <p:cNvSpPr txBox="1"/>
          <p:nvPr>
            <p:ph idx="1" type="body"/>
          </p:nvPr>
        </p:nvSpPr>
        <p:spPr>
          <a:xfrm>
            <a:off x="1217600" y="1790033"/>
            <a:ext cx="9718800" cy="4164000"/>
          </a:xfrm>
          <a:prstGeom prst="rect">
            <a:avLst/>
          </a:prstGeom>
          <a:noFill/>
          <a:ln>
            <a:noFill/>
          </a:ln>
        </p:spPr>
        <p:txBody>
          <a:bodyPr anchorCtr="0" anchor="t" bIns="60925" lIns="121900" spcFirstLastPara="1" rIns="121900" wrap="square" tIns="60925">
            <a:noAutofit/>
          </a:bodyPr>
          <a:lstStyle>
            <a:lvl1pPr indent="-381000" lvl="0" marL="457200" rtl="0" algn="l">
              <a:lnSpc>
                <a:spcPct val="90000"/>
              </a:lnSpc>
              <a:spcBef>
                <a:spcPts val="1300"/>
              </a:spcBef>
              <a:spcAft>
                <a:spcPts val="0"/>
              </a:spcAft>
              <a:buClr>
                <a:schemeClr val="lt1"/>
              </a:buClr>
              <a:buSzPts val="2400"/>
              <a:buChar char="•"/>
              <a:defRPr sz="2400">
                <a:solidFill>
                  <a:schemeClr val="lt1"/>
                </a:solidFill>
                <a:latin typeface="Montserrat"/>
                <a:ea typeface="Montserrat"/>
                <a:cs typeface="Montserrat"/>
                <a:sym typeface="Montserrat"/>
              </a:defRPr>
            </a:lvl1pPr>
            <a:lvl2pPr indent="-361950" lvl="1" marL="914400" rtl="0" algn="l">
              <a:lnSpc>
                <a:spcPct val="90000"/>
              </a:lnSpc>
              <a:spcBef>
                <a:spcPts val="700"/>
              </a:spcBef>
              <a:spcAft>
                <a:spcPts val="0"/>
              </a:spcAft>
              <a:buClr>
                <a:schemeClr val="lt1"/>
              </a:buClr>
              <a:buSzPts val="2100"/>
              <a:buChar char="◦"/>
              <a:defRPr sz="2100">
                <a:solidFill>
                  <a:schemeClr val="lt1"/>
                </a:solidFill>
                <a:latin typeface="Montserrat"/>
                <a:ea typeface="Montserrat"/>
                <a:cs typeface="Montserrat"/>
                <a:sym typeface="Montserrat"/>
              </a:defRPr>
            </a:lvl2pPr>
            <a:lvl3pPr indent="-349250" lvl="2" marL="1371600" rtl="0" algn="l">
              <a:lnSpc>
                <a:spcPct val="90000"/>
              </a:lnSpc>
              <a:spcBef>
                <a:spcPts val="700"/>
              </a:spcBef>
              <a:spcAft>
                <a:spcPts val="0"/>
              </a:spcAft>
              <a:buClr>
                <a:schemeClr val="lt1"/>
              </a:buClr>
              <a:buSzPts val="1900"/>
              <a:buChar char="▪"/>
              <a:defRPr sz="1900">
                <a:solidFill>
                  <a:schemeClr val="lt1"/>
                </a:solidFill>
                <a:latin typeface="Montserrat"/>
                <a:ea typeface="Montserrat"/>
                <a:cs typeface="Montserrat"/>
                <a:sym typeface="Montserrat"/>
              </a:defRPr>
            </a:lvl3pPr>
            <a:lvl4pPr indent="-330200" lvl="3" marL="1828800" rtl="0" algn="l">
              <a:lnSpc>
                <a:spcPct val="90000"/>
              </a:lnSpc>
              <a:spcBef>
                <a:spcPts val="700"/>
              </a:spcBef>
              <a:spcAft>
                <a:spcPts val="0"/>
              </a:spcAft>
              <a:buClr>
                <a:schemeClr val="lt1"/>
              </a:buClr>
              <a:buSzPts val="1600"/>
              <a:buChar char="▫"/>
              <a:defRPr sz="1600">
                <a:solidFill>
                  <a:schemeClr val="lt1"/>
                </a:solidFill>
                <a:latin typeface="Montserrat"/>
                <a:ea typeface="Montserrat"/>
                <a:cs typeface="Montserrat"/>
                <a:sym typeface="Montserrat"/>
              </a:defRPr>
            </a:lvl4pPr>
            <a:lvl5pPr indent="-330200" lvl="4" marL="2286000" rtl="0" algn="l">
              <a:lnSpc>
                <a:spcPct val="90000"/>
              </a:lnSpc>
              <a:spcBef>
                <a:spcPts val="700"/>
              </a:spcBef>
              <a:spcAft>
                <a:spcPts val="0"/>
              </a:spcAft>
              <a:buClr>
                <a:schemeClr val="lt1"/>
              </a:buClr>
              <a:buSzPts val="1600"/>
              <a:buChar char="•"/>
              <a:defRPr sz="1600">
                <a:solidFill>
                  <a:schemeClr val="lt1"/>
                </a:solidFill>
                <a:latin typeface="Montserrat"/>
                <a:ea typeface="Montserrat"/>
                <a:cs typeface="Montserrat"/>
                <a:sym typeface="Montserrat"/>
              </a:defRPr>
            </a:lvl5pPr>
            <a:lvl6pPr indent="-381000" lvl="5" marL="2743200" rtl="0" algn="l">
              <a:lnSpc>
                <a:spcPct val="90000"/>
              </a:lnSpc>
              <a:spcBef>
                <a:spcPts val="700"/>
              </a:spcBef>
              <a:spcAft>
                <a:spcPts val="0"/>
              </a:spcAft>
              <a:buClr>
                <a:schemeClr val="lt1"/>
              </a:buClr>
              <a:buSzPts val="2400"/>
              <a:buChar char="•"/>
              <a:defRPr>
                <a:solidFill>
                  <a:schemeClr val="lt1"/>
                </a:solidFill>
              </a:defRPr>
            </a:lvl6pPr>
            <a:lvl7pPr indent="-381000" lvl="6" marL="3200400" rtl="0" algn="l">
              <a:lnSpc>
                <a:spcPct val="90000"/>
              </a:lnSpc>
              <a:spcBef>
                <a:spcPts val="700"/>
              </a:spcBef>
              <a:spcAft>
                <a:spcPts val="0"/>
              </a:spcAft>
              <a:buClr>
                <a:schemeClr val="lt1"/>
              </a:buClr>
              <a:buSzPts val="2400"/>
              <a:buChar char="•"/>
              <a:defRPr>
                <a:solidFill>
                  <a:schemeClr val="lt1"/>
                </a:solidFill>
              </a:defRPr>
            </a:lvl7pPr>
            <a:lvl8pPr indent="-381000" lvl="7" marL="3657600" rtl="0" algn="l">
              <a:lnSpc>
                <a:spcPct val="90000"/>
              </a:lnSpc>
              <a:spcBef>
                <a:spcPts val="700"/>
              </a:spcBef>
              <a:spcAft>
                <a:spcPts val="0"/>
              </a:spcAft>
              <a:buClr>
                <a:schemeClr val="lt1"/>
              </a:buClr>
              <a:buSzPts val="2400"/>
              <a:buChar char="•"/>
              <a:defRPr>
                <a:solidFill>
                  <a:schemeClr val="lt1"/>
                </a:solidFill>
              </a:defRPr>
            </a:lvl8pPr>
            <a:lvl9pPr indent="-381000" lvl="8" marL="4114800" rtl="0" algn="l">
              <a:lnSpc>
                <a:spcPct val="90000"/>
              </a:lnSpc>
              <a:spcBef>
                <a:spcPts val="700"/>
              </a:spcBef>
              <a:spcAft>
                <a:spcPts val="0"/>
              </a:spcAft>
              <a:buClr>
                <a:schemeClr val="lt1"/>
              </a:buClr>
              <a:buSzPts val="2400"/>
              <a:buChar char="•"/>
              <a:defRPr>
                <a:solidFill>
                  <a:schemeClr val="lt1"/>
                </a:solidFill>
              </a:defRPr>
            </a:lvl9pPr>
          </a:lstStyle>
          <a:p/>
        </p:txBody>
      </p:sp>
      <p:sp>
        <p:nvSpPr>
          <p:cNvPr id="269" name="Google Shape;269;p43"/>
          <p:cNvSpPr txBox="1"/>
          <p:nvPr>
            <p:ph type="title"/>
          </p:nvPr>
        </p:nvSpPr>
        <p:spPr>
          <a:xfrm>
            <a:off x="1060321" y="448908"/>
            <a:ext cx="10515600" cy="697500"/>
          </a:xfrm>
          <a:prstGeom prst="rect">
            <a:avLst/>
          </a:prstGeom>
          <a:noFill/>
          <a:ln>
            <a:noFill/>
          </a:ln>
        </p:spPr>
        <p:txBody>
          <a:bodyPr anchorCtr="0" anchor="ctr" bIns="60925" lIns="121900" spcFirstLastPara="1" rIns="121900" wrap="square" tIns="60925">
            <a:noAutofit/>
          </a:bodyPr>
          <a:lstStyle>
            <a:lvl1pPr lvl="0" rtl="0" algn="l">
              <a:lnSpc>
                <a:spcPct val="90000"/>
              </a:lnSpc>
              <a:spcBef>
                <a:spcPts val="0"/>
              </a:spcBef>
              <a:spcAft>
                <a:spcPts val="0"/>
              </a:spcAft>
              <a:buClr>
                <a:schemeClr val="lt1"/>
              </a:buClr>
              <a:buSzPts val="3300"/>
              <a:buFont typeface="Montserrat ExtraBold"/>
              <a:buNone/>
              <a:defRPr b="1" sz="3300">
                <a:solidFill>
                  <a:schemeClr val="lt1"/>
                </a:solidFill>
                <a:latin typeface="Montserrat ExtraBold"/>
                <a:ea typeface="Montserrat ExtraBold"/>
                <a:cs typeface="Montserrat ExtraBold"/>
                <a:sym typeface="Montserrat ExtraBold"/>
              </a:defRPr>
            </a:lvl1pPr>
            <a:lvl2pPr lvl="1" rtl="0" algn="l">
              <a:lnSpc>
                <a:spcPct val="100000"/>
              </a:lnSpc>
              <a:spcBef>
                <a:spcPts val="0"/>
              </a:spcBef>
              <a:spcAft>
                <a:spcPts val="0"/>
              </a:spcAft>
              <a:buClr>
                <a:schemeClr val="lt1"/>
              </a:buClr>
              <a:buSzPts val="1900"/>
              <a:buNone/>
              <a:defRPr>
                <a:solidFill>
                  <a:schemeClr val="lt1"/>
                </a:solidFill>
              </a:defRPr>
            </a:lvl2pPr>
            <a:lvl3pPr lvl="2" rtl="0" algn="l">
              <a:lnSpc>
                <a:spcPct val="100000"/>
              </a:lnSpc>
              <a:spcBef>
                <a:spcPts val="0"/>
              </a:spcBef>
              <a:spcAft>
                <a:spcPts val="0"/>
              </a:spcAft>
              <a:buClr>
                <a:schemeClr val="lt1"/>
              </a:buClr>
              <a:buSzPts val="1900"/>
              <a:buNone/>
              <a:defRPr>
                <a:solidFill>
                  <a:schemeClr val="lt1"/>
                </a:solidFill>
              </a:defRPr>
            </a:lvl3pPr>
            <a:lvl4pPr lvl="3" rtl="0" algn="l">
              <a:lnSpc>
                <a:spcPct val="100000"/>
              </a:lnSpc>
              <a:spcBef>
                <a:spcPts val="0"/>
              </a:spcBef>
              <a:spcAft>
                <a:spcPts val="0"/>
              </a:spcAft>
              <a:buClr>
                <a:schemeClr val="lt1"/>
              </a:buClr>
              <a:buSzPts val="1900"/>
              <a:buNone/>
              <a:defRPr>
                <a:solidFill>
                  <a:schemeClr val="lt1"/>
                </a:solidFill>
              </a:defRPr>
            </a:lvl4pPr>
            <a:lvl5pPr lvl="4" rtl="0" algn="l">
              <a:lnSpc>
                <a:spcPct val="100000"/>
              </a:lnSpc>
              <a:spcBef>
                <a:spcPts val="0"/>
              </a:spcBef>
              <a:spcAft>
                <a:spcPts val="0"/>
              </a:spcAft>
              <a:buClr>
                <a:schemeClr val="lt1"/>
              </a:buClr>
              <a:buSzPts val="1900"/>
              <a:buNone/>
              <a:defRPr>
                <a:solidFill>
                  <a:schemeClr val="lt1"/>
                </a:solidFill>
              </a:defRPr>
            </a:lvl5pPr>
            <a:lvl6pPr lvl="5" rtl="0" algn="l">
              <a:lnSpc>
                <a:spcPct val="100000"/>
              </a:lnSpc>
              <a:spcBef>
                <a:spcPts val="0"/>
              </a:spcBef>
              <a:spcAft>
                <a:spcPts val="0"/>
              </a:spcAft>
              <a:buClr>
                <a:schemeClr val="lt1"/>
              </a:buClr>
              <a:buSzPts val="1900"/>
              <a:buNone/>
              <a:defRPr>
                <a:solidFill>
                  <a:schemeClr val="lt1"/>
                </a:solidFill>
              </a:defRPr>
            </a:lvl6pPr>
            <a:lvl7pPr lvl="6" rtl="0" algn="l">
              <a:lnSpc>
                <a:spcPct val="100000"/>
              </a:lnSpc>
              <a:spcBef>
                <a:spcPts val="0"/>
              </a:spcBef>
              <a:spcAft>
                <a:spcPts val="0"/>
              </a:spcAft>
              <a:buClr>
                <a:schemeClr val="lt1"/>
              </a:buClr>
              <a:buSzPts val="1900"/>
              <a:buNone/>
              <a:defRPr>
                <a:solidFill>
                  <a:schemeClr val="lt1"/>
                </a:solidFill>
              </a:defRPr>
            </a:lvl7pPr>
            <a:lvl8pPr lvl="7" rtl="0" algn="l">
              <a:lnSpc>
                <a:spcPct val="100000"/>
              </a:lnSpc>
              <a:spcBef>
                <a:spcPts val="0"/>
              </a:spcBef>
              <a:spcAft>
                <a:spcPts val="0"/>
              </a:spcAft>
              <a:buClr>
                <a:schemeClr val="lt1"/>
              </a:buClr>
              <a:buSzPts val="1900"/>
              <a:buNone/>
              <a:defRPr>
                <a:solidFill>
                  <a:schemeClr val="lt1"/>
                </a:solidFill>
              </a:defRPr>
            </a:lvl8pPr>
            <a:lvl9pPr lvl="8" rtl="0" algn="l">
              <a:lnSpc>
                <a:spcPct val="100000"/>
              </a:lnSpc>
              <a:spcBef>
                <a:spcPts val="0"/>
              </a:spcBef>
              <a:spcAft>
                <a:spcPts val="0"/>
              </a:spcAft>
              <a:buClr>
                <a:schemeClr val="lt1"/>
              </a:buClr>
              <a:buSzPts val="1900"/>
              <a:buNone/>
              <a:defRPr>
                <a:solidFill>
                  <a:schemeClr val="lt1"/>
                </a:solidFill>
              </a:defRPr>
            </a:lvl9pPr>
          </a:lstStyle>
          <a:p/>
        </p:txBody>
      </p:sp>
      <p:sp>
        <p:nvSpPr>
          <p:cNvPr id="270" name="Google Shape;270;p43"/>
          <p:cNvSpPr/>
          <p:nvPr/>
        </p:nvSpPr>
        <p:spPr>
          <a:xfrm rot="5400000">
            <a:off x="237100" y="292300"/>
            <a:ext cx="536700" cy="1010700"/>
          </a:xfrm>
          <a:prstGeom prst="round2SameRect">
            <a:avLst>
              <a:gd fmla="val 50000" name="adj1"/>
              <a:gd fmla="val 0" name="adj2"/>
            </a:avLst>
          </a:prstGeom>
          <a:gradFill>
            <a:gsLst>
              <a:gs pos="0">
                <a:schemeClr val="accent1"/>
              </a:gs>
              <a:gs pos="100000">
                <a:schemeClr val="accent2"/>
              </a:gs>
            </a:gsLst>
            <a:lin ang="5400700"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1" name="Google Shape;271;p43"/>
          <p:cNvSpPr txBox="1"/>
          <p:nvPr/>
        </p:nvSpPr>
        <p:spPr>
          <a:xfrm>
            <a:off x="0" y="6468000"/>
            <a:ext cx="2228400" cy="3693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800"/>
              <a:buFont typeface="Arial"/>
              <a:buNone/>
            </a:pPr>
            <a:r>
              <a:rPr b="0" i="1" lang="en-US" sz="800" u="none" cap="none" strike="noStrike">
                <a:solidFill>
                  <a:srgbClr val="585FA2"/>
                </a:solidFill>
                <a:latin typeface="Montserrat Medium"/>
                <a:ea typeface="Montserrat Medium"/>
                <a:cs typeface="Montserrat Medium"/>
                <a:sym typeface="Montserrat Medium"/>
              </a:rPr>
              <a:t>Proprietary and confidential</a:t>
            </a:r>
            <a:endParaRPr b="0" i="1" sz="800" u="none" cap="none" strike="noStrike">
              <a:solidFill>
                <a:srgbClr val="585FA2"/>
              </a:solidFill>
              <a:latin typeface="Montserrat Medium"/>
              <a:ea typeface="Montserrat Medium"/>
              <a:cs typeface="Montserrat Medium"/>
              <a:sym typeface="Montserrat Medium"/>
            </a:endParaRPr>
          </a:p>
        </p:txBody>
      </p:sp>
      <p:pic>
        <p:nvPicPr>
          <p:cNvPr id="272" name="Google Shape;272;p43"/>
          <p:cNvPicPr preferRelativeResize="0"/>
          <p:nvPr/>
        </p:nvPicPr>
        <p:blipFill rotWithShape="1">
          <a:blip r:embed="rId3">
            <a:alphaModFix/>
          </a:blip>
          <a:srcRect b="-12439" l="0" r="0" t="-12451"/>
          <a:stretch/>
        </p:blipFill>
        <p:spPr>
          <a:xfrm>
            <a:off x="10801700" y="6479724"/>
            <a:ext cx="1225001" cy="261067"/>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dark">
  <p:cSld name="Agenda_Black_1">
    <p:bg>
      <p:bgPr>
        <a:solidFill>
          <a:schemeClr val="dk1"/>
        </a:solidFill>
      </p:bgPr>
    </p:bg>
    <p:spTree>
      <p:nvGrpSpPr>
        <p:cNvPr id="273" name="Shape 273"/>
        <p:cNvGrpSpPr/>
        <p:nvPr/>
      </p:nvGrpSpPr>
      <p:grpSpPr>
        <a:xfrm>
          <a:off x="0" y="0"/>
          <a:ext cx="0" cy="0"/>
          <a:chOff x="0" y="0"/>
          <a:chExt cx="0" cy="0"/>
        </a:xfrm>
      </p:grpSpPr>
      <p:sp>
        <p:nvSpPr>
          <p:cNvPr id="274" name="Google Shape;274;p44"/>
          <p:cNvSpPr txBox="1"/>
          <p:nvPr/>
        </p:nvSpPr>
        <p:spPr>
          <a:xfrm>
            <a:off x="3055571" y="548465"/>
            <a:ext cx="2888700" cy="756900"/>
          </a:xfrm>
          <a:prstGeom prst="rect">
            <a:avLst/>
          </a:prstGeom>
          <a:noFill/>
          <a:ln>
            <a:noFill/>
          </a:ln>
        </p:spPr>
        <p:txBody>
          <a:bodyPr anchorCtr="0" anchor="ctr" bIns="60975" lIns="60975" spcFirstLastPara="1" rIns="60975" wrap="square" tIns="60975">
            <a:noAutofit/>
          </a:bodyPr>
          <a:lstStyle/>
          <a:p>
            <a:pPr indent="-69850" lvl="0" marL="63500" marR="0" rtl="0" algn="l">
              <a:lnSpc>
                <a:spcPct val="100000"/>
              </a:lnSpc>
              <a:spcBef>
                <a:spcPts val="0"/>
              </a:spcBef>
              <a:spcAft>
                <a:spcPts val="0"/>
              </a:spcAft>
              <a:buClr>
                <a:schemeClr val="lt1"/>
              </a:buClr>
              <a:buSzPts val="1100"/>
              <a:buFont typeface="Montserrat ExtraBold"/>
              <a:buChar char=" "/>
            </a:pPr>
            <a:r>
              <a:rPr b="1" i="0" lang="en-US" sz="4300" u="none" cap="none" strike="noStrike">
                <a:solidFill>
                  <a:schemeClr val="lt1"/>
                </a:solidFill>
                <a:latin typeface="Montserrat ExtraBold"/>
                <a:ea typeface="Montserrat ExtraBold"/>
                <a:cs typeface="Montserrat ExtraBold"/>
                <a:sym typeface="Montserrat ExtraBold"/>
              </a:rPr>
              <a:t>Agenda</a:t>
            </a:r>
            <a:endParaRPr b="1" i="0" sz="1500" u="none" cap="none" strike="noStrike">
              <a:solidFill>
                <a:schemeClr val="lt1"/>
              </a:solidFill>
              <a:latin typeface="Montserrat ExtraBold"/>
              <a:ea typeface="Montserrat ExtraBold"/>
              <a:cs typeface="Montserrat ExtraBold"/>
              <a:sym typeface="Montserrat ExtraBold"/>
            </a:endParaRPr>
          </a:p>
        </p:txBody>
      </p:sp>
      <p:sp>
        <p:nvSpPr>
          <p:cNvPr id="275" name="Google Shape;275;p44"/>
          <p:cNvSpPr txBox="1"/>
          <p:nvPr/>
        </p:nvSpPr>
        <p:spPr>
          <a:xfrm>
            <a:off x="0" y="6468000"/>
            <a:ext cx="2228400" cy="3693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800"/>
              <a:buFont typeface="Arial"/>
              <a:buNone/>
            </a:pPr>
            <a:r>
              <a:rPr b="0" i="1" lang="en-US" sz="800" u="none" cap="none" strike="noStrike">
                <a:solidFill>
                  <a:srgbClr val="999999"/>
                </a:solidFill>
                <a:latin typeface="Montserrat Medium"/>
                <a:ea typeface="Montserrat Medium"/>
                <a:cs typeface="Montserrat Medium"/>
                <a:sym typeface="Montserrat Medium"/>
              </a:rPr>
              <a:t>Proprietary and confidential</a:t>
            </a:r>
            <a:endParaRPr b="0" i="1" sz="800" u="none" cap="none" strike="noStrike">
              <a:solidFill>
                <a:srgbClr val="999999"/>
              </a:solidFill>
              <a:latin typeface="Montserrat Medium"/>
              <a:ea typeface="Montserrat Medium"/>
              <a:cs typeface="Montserrat Medium"/>
              <a:sym typeface="Montserrat Medium"/>
            </a:endParaRPr>
          </a:p>
        </p:txBody>
      </p:sp>
      <p:pic>
        <p:nvPicPr>
          <p:cNvPr id="276" name="Google Shape;276;p44"/>
          <p:cNvPicPr preferRelativeResize="0"/>
          <p:nvPr/>
        </p:nvPicPr>
        <p:blipFill rotWithShape="1">
          <a:blip r:embed="rId2">
            <a:alphaModFix/>
          </a:blip>
          <a:srcRect b="0" l="42155" r="6491" t="0"/>
          <a:stretch/>
        </p:blipFill>
        <p:spPr>
          <a:xfrm>
            <a:off x="0" y="0"/>
            <a:ext cx="2377199" cy="6857999"/>
          </a:xfrm>
          <a:prstGeom prst="rect">
            <a:avLst/>
          </a:prstGeom>
          <a:noFill/>
          <a:ln>
            <a:noFill/>
          </a:ln>
        </p:spPr>
      </p:pic>
      <p:pic>
        <p:nvPicPr>
          <p:cNvPr id="277" name="Google Shape;277;p44"/>
          <p:cNvPicPr preferRelativeResize="0"/>
          <p:nvPr/>
        </p:nvPicPr>
        <p:blipFill rotWithShape="1">
          <a:blip r:embed="rId3">
            <a:alphaModFix/>
          </a:blip>
          <a:srcRect b="0" l="0" r="0" t="0"/>
          <a:stretch/>
        </p:blipFill>
        <p:spPr>
          <a:xfrm>
            <a:off x="8029868" y="4987800"/>
            <a:ext cx="1676400" cy="1104900"/>
          </a:xfrm>
          <a:prstGeom prst="rect">
            <a:avLst/>
          </a:prstGeom>
          <a:noFill/>
          <a:ln>
            <a:noFill/>
          </a:ln>
        </p:spPr>
      </p:pic>
      <p:pic>
        <p:nvPicPr>
          <p:cNvPr id="278" name="Google Shape;278;p44"/>
          <p:cNvPicPr preferRelativeResize="0"/>
          <p:nvPr/>
        </p:nvPicPr>
        <p:blipFill rotWithShape="1">
          <a:blip r:embed="rId4">
            <a:alphaModFix/>
          </a:blip>
          <a:srcRect b="0" l="0" r="0" t="0"/>
          <a:stretch/>
        </p:blipFill>
        <p:spPr>
          <a:xfrm>
            <a:off x="10514367" y="2197101"/>
            <a:ext cx="1079500" cy="1066800"/>
          </a:xfrm>
          <a:prstGeom prst="rect">
            <a:avLst/>
          </a:prstGeom>
          <a:noFill/>
          <a:ln>
            <a:noFill/>
          </a:ln>
        </p:spPr>
      </p:pic>
      <p:pic>
        <p:nvPicPr>
          <p:cNvPr id="279" name="Google Shape;279;p44"/>
          <p:cNvPicPr preferRelativeResize="0"/>
          <p:nvPr/>
        </p:nvPicPr>
        <p:blipFill rotWithShape="1">
          <a:blip r:embed="rId5">
            <a:alphaModFix/>
          </a:blip>
          <a:srcRect b="0" l="0" r="0" t="0"/>
          <a:stretch/>
        </p:blipFill>
        <p:spPr>
          <a:xfrm>
            <a:off x="10109201" y="5270500"/>
            <a:ext cx="2235200" cy="1930400"/>
          </a:xfrm>
          <a:prstGeom prst="rect">
            <a:avLst/>
          </a:prstGeom>
          <a:noFill/>
          <a:ln>
            <a:noFill/>
          </a:ln>
        </p:spPr>
      </p:pic>
      <p:pic>
        <p:nvPicPr>
          <p:cNvPr id="280" name="Google Shape;280;p44"/>
          <p:cNvPicPr preferRelativeResize="0"/>
          <p:nvPr/>
        </p:nvPicPr>
        <p:blipFill rotWithShape="1">
          <a:blip r:embed="rId6">
            <a:alphaModFix/>
          </a:blip>
          <a:srcRect b="-12439" l="0" r="0" t="-12451"/>
          <a:stretch/>
        </p:blipFill>
        <p:spPr>
          <a:xfrm>
            <a:off x="10801700" y="6479724"/>
            <a:ext cx="1225001" cy="261067"/>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2">
  <p:cSld name="1_Side_Callout_Pink">
    <p:bg>
      <p:bgPr>
        <a:solidFill>
          <a:schemeClr val="lt2"/>
        </a:solidFill>
      </p:bgPr>
    </p:bg>
    <p:spTree>
      <p:nvGrpSpPr>
        <p:cNvPr id="281" name="Shape 281"/>
        <p:cNvGrpSpPr/>
        <p:nvPr/>
      </p:nvGrpSpPr>
      <p:grpSpPr>
        <a:xfrm>
          <a:off x="0" y="0"/>
          <a:ext cx="0" cy="0"/>
          <a:chOff x="0" y="0"/>
          <a:chExt cx="0" cy="0"/>
        </a:xfrm>
      </p:grpSpPr>
      <p:pic>
        <p:nvPicPr>
          <p:cNvPr id="282" name="Google Shape;282;p45"/>
          <p:cNvPicPr preferRelativeResize="0"/>
          <p:nvPr/>
        </p:nvPicPr>
        <p:blipFill rotWithShape="1">
          <a:blip r:embed="rId2">
            <a:alphaModFix/>
          </a:blip>
          <a:srcRect b="0" l="0" r="0" t="0"/>
          <a:stretch/>
        </p:blipFill>
        <p:spPr>
          <a:xfrm>
            <a:off x="11" y="0"/>
            <a:ext cx="4628845" cy="6857999"/>
          </a:xfrm>
          <a:prstGeom prst="rect">
            <a:avLst/>
          </a:prstGeom>
          <a:noFill/>
          <a:ln>
            <a:noFill/>
          </a:ln>
        </p:spPr>
      </p:pic>
      <p:sp>
        <p:nvSpPr>
          <p:cNvPr id="283" name="Google Shape;283;p45"/>
          <p:cNvSpPr txBox="1"/>
          <p:nvPr>
            <p:ph type="title"/>
          </p:nvPr>
        </p:nvSpPr>
        <p:spPr>
          <a:xfrm>
            <a:off x="609600" y="3098169"/>
            <a:ext cx="2908500" cy="697500"/>
          </a:xfrm>
          <a:prstGeom prst="rect">
            <a:avLst/>
          </a:prstGeom>
          <a:noFill/>
          <a:ln>
            <a:noFill/>
          </a:ln>
        </p:spPr>
        <p:txBody>
          <a:bodyPr anchorCtr="0" anchor="b" bIns="60925" lIns="60925" spcFirstLastPara="1" rIns="60925" wrap="square" tIns="60925">
            <a:noAutofit/>
          </a:bodyPr>
          <a:lstStyle>
            <a:lvl1pPr lvl="0" rtl="0" algn="r">
              <a:lnSpc>
                <a:spcPct val="90000"/>
              </a:lnSpc>
              <a:spcBef>
                <a:spcPts val="0"/>
              </a:spcBef>
              <a:spcAft>
                <a:spcPts val="0"/>
              </a:spcAft>
              <a:buClr>
                <a:schemeClr val="lt1"/>
              </a:buClr>
              <a:buSzPts val="3700"/>
              <a:buFont typeface="Montserrat ExtraBold"/>
              <a:buNone/>
              <a:defRPr b="1" sz="3700">
                <a:solidFill>
                  <a:schemeClr val="lt1"/>
                </a:solidFill>
                <a:latin typeface="Montserrat ExtraBold"/>
                <a:ea typeface="Montserrat ExtraBold"/>
                <a:cs typeface="Montserrat ExtraBold"/>
                <a:sym typeface="Montserrat ExtraBold"/>
              </a:defRPr>
            </a:lvl1pPr>
            <a:lvl2pPr lvl="1" rtl="0" algn="l">
              <a:lnSpc>
                <a:spcPct val="100000"/>
              </a:lnSpc>
              <a:spcBef>
                <a:spcPts val="0"/>
              </a:spcBef>
              <a:spcAft>
                <a:spcPts val="0"/>
              </a:spcAft>
              <a:buSzPts val="1900"/>
              <a:buNone/>
              <a:defRPr/>
            </a:lvl2pPr>
            <a:lvl3pPr lvl="2" rtl="0" algn="l">
              <a:lnSpc>
                <a:spcPct val="100000"/>
              </a:lnSpc>
              <a:spcBef>
                <a:spcPts val="0"/>
              </a:spcBef>
              <a:spcAft>
                <a:spcPts val="0"/>
              </a:spcAft>
              <a:buSzPts val="1900"/>
              <a:buNone/>
              <a:defRPr/>
            </a:lvl3pPr>
            <a:lvl4pPr lvl="3" rtl="0" algn="l">
              <a:lnSpc>
                <a:spcPct val="100000"/>
              </a:lnSpc>
              <a:spcBef>
                <a:spcPts val="0"/>
              </a:spcBef>
              <a:spcAft>
                <a:spcPts val="0"/>
              </a:spcAft>
              <a:buSzPts val="1900"/>
              <a:buNone/>
              <a:defRPr/>
            </a:lvl4pPr>
            <a:lvl5pPr lvl="4" rtl="0" algn="l">
              <a:lnSpc>
                <a:spcPct val="100000"/>
              </a:lnSpc>
              <a:spcBef>
                <a:spcPts val="0"/>
              </a:spcBef>
              <a:spcAft>
                <a:spcPts val="0"/>
              </a:spcAft>
              <a:buSzPts val="1900"/>
              <a:buNone/>
              <a:defRPr/>
            </a:lvl5pPr>
            <a:lvl6pPr lvl="5" rtl="0" algn="l">
              <a:lnSpc>
                <a:spcPct val="100000"/>
              </a:lnSpc>
              <a:spcBef>
                <a:spcPts val="0"/>
              </a:spcBef>
              <a:spcAft>
                <a:spcPts val="0"/>
              </a:spcAft>
              <a:buSzPts val="1900"/>
              <a:buNone/>
              <a:defRPr/>
            </a:lvl6pPr>
            <a:lvl7pPr lvl="6" rtl="0" algn="l">
              <a:lnSpc>
                <a:spcPct val="100000"/>
              </a:lnSpc>
              <a:spcBef>
                <a:spcPts val="0"/>
              </a:spcBef>
              <a:spcAft>
                <a:spcPts val="0"/>
              </a:spcAft>
              <a:buSzPts val="1900"/>
              <a:buNone/>
              <a:defRPr/>
            </a:lvl7pPr>
            <a:lvl8pPr lvl="7" rtl="0" algn="l">
              <a:lnSpc>
                <a:spcPct val="100000"/>
              </a:lnSpc>
              <a:spcBef>
                <a:spcPts val="0"/>
              </a:spcBef>
              <a:spcAft>
                <a:spcPts val="0"/>
              </a:spcAft>
              <a:buSzPts val="1900"/>
              <a:buNone/>
              <a:defRPr/>
            </a:lvl8pPr>
            <a:lvl9pPr lvl="8" rtl="0" algn="l">
              <a:lnSpc>
                <a:spcPct val="100000"/>
              </a:lnSpc>
              <a:spcBef>
                <a:spcPts val="0"/>
              </a:spcBef>
              <a:spcAft>
                <a:spcPts val="0"/>
              </a:spcAft>
              <a:buSzPts val="1900"/>
              <a:buNone/>
              <a:defRPr/>
            </a:lvl9pPr>
          </a:lstStyle>
          <a:p/>
        </p:txBody>
      </p:sp>
      <p:sp>
        <p:nvSpPr>
          <p:cNvPr id="284" name="Google Shape;284;p45"/>
          <p:cNvSpPr txBox="1"/>
          <p:nvPr>
            <p:ph idx="1" type="body"/>
          </p:nvPr>
        </p:nvSpPr>
        <p:spPr>
          <a:xfrm>
            <a:off x="4859507" y="1487815"/>
            <a:ext cx="6882000" cy="3882300"/>
          </a:xfrm>
          <a:prstGeom prst="rect">
            <a:avLst/>
          </a:prstGeom>
          <a:noFill/>
          <a:ln>
            <a:noFill/>
          </a:ln>
        </p:spPr>
        <p:txBody>
          <a:bodyPr anchorCtr="0" anchor="ctr" bIns="60925" lIns="121900" spcFirstLastPara="1" rIns="121900" wrap="square" tIns="60925">
            <a:noAutofit/>
          </a:bodyPr>
          <a:lstStyle>
            <a:lvl1pPr indent="-381000" lvl="0" marL="457200" rtl="0" algn="l">
              <a:lnSpc>
                <a:spcPct val="90000"/>
              </a:lnSpc>
              <a:spcBef>
                <a:spcPts val="1300"/>
              </a:spcBef>
              <a:spcAft>
                <a:spcPts val="0"/>
              </a:spcAft>
              <a:buClr>
                <a:schemeClr val="dk1"/>
              </a:buClr>
              <a:buSzPts val="2400"/>
              <a:buChar char="•"/>
              <a:defRPr>
                <a:solidFill>
                  <a:schemeClr val="dk1"/>
                </a:solidFill>
                <a:latin typeface="Montserrat"/>
                <a:ea typeface="Montserrat"/>
                <a:cs typeface="Montserrat"/>
                <a:sym typeface="Montserrat"/>
              </a:defRPr>
            </a:lvl1pPr>
            <a:lvl2pPr indent="-361950" lvl="1" marL="914400" rtl="0" algn="l">
              <a:lnSpc>
                <a:spcPct val="90000"/>
              </a:lnSpc>
              <a:spcBef>
                <a:spcPts val="700"/>
              </a:spcBef>
              <a:spcAft>
                <a:spcPts val="0"/>
              </a:spcAft>
              <a:buClr>
                <a:schemeClr val="dk1"/>
              </a:buClr>
              <a:buSzPts val="2100"/>
              <a:buChar char="◦"/>
              <a:defRPr sz="2100">
                <a:solidFill>
                  <a:schemeClr val="dk1"/>
                </a:solidFill>
                <a:latin typeface="Montserrat"/>
                <a:ea typeface="Montserrat"/>
                <a:cs typeface="Montserrat"/>
                <a:sym typeface="Montserrat"/>
              </a:defRPr>
            </a:lvl2pPr>
            <a:lvl3pPr indent="-349250" lvl="2" marL="1371600" rtl="0" algn="l">
              <a:lnSpc>
                <a:spcPct val="90000"/>
              </a:lnSpc>
              <a:spcBef>
                <a:spcPts val="700"/>
              </a:spcBef>
              <a:spcAft>
                <a:spcPts val="0"/>
              </a:spcAft>
              <a:buClr>
                <a:schemeClr val="dk1"/>
              </a:buClr>
              <a:buSzPts val="1900"/>
              <a:buChar char="▪"/>
              <a:defRPr sz="1900">
                <a:solidFill>
                  <a:schemeClr val="dk1"/>
                </a:solidFill>
                <a:latin typeface="Montserrat"/>
                <a:ea typeface="Montserrat"/>
                <a:cs typeface="Montserrat"/>
                <a:sym typeface="Montserrat"/>
              </a:defRPr>
            </a:lvl3pPr>
            <a:lvl4pPr indent="-330200" lvl="3" marL="1828800" rtl="0" algn="l">
              <a:lnSpc>
                <a:spcPct val="90000"/>
              </a:lnSpc>
              <a:spcBef>
                <a:spcPts val="700"/>
              </a:spcBef>
              <a:spcAft>
                <a:spcPts val="0"/>
              </a:spcAft>
              <a:buClr>
                <a:schemeClr val="dk1"/>
              </a:buClr>
              <a:buSzPts val="1600"/>
              <a:buChar char="▫"/>
              <a:defRPr sz="1600">
                <a:solidFill>
                  <a:schemeClr val="dk1"/>
                </a:solidFill>
                <a:latin typeface="Montserrat"/>
                <a:ea typeface="Montserrat"/>
                <a:cs typeface="Montserrat"/>
                <a:sym typeface="Montserrat"/>
              </a:defRPr>
            </a:lvl4pPr>
            <a:lvl5pPr indent="-330200" lvl="4" marL="2286000" rtl="0" algn="l">
              <a:lnSpc>
                <a:spcPct val="90000"/>
              </a:lnSpc>
              <a:spcBef>
                <a:spcPts val="700"/>
              </a:spcBef>
              <a:spcAft>
                <a:spcPts val="0"/>
              </a:spcAft>
              <a:buClr>
                <a:schemeClr val="dk1"/>
              </a:buClr>
              <a:buSzPts val="1600"/>
              <a:buChar char="•"/>
              <a:defRPr sz="1600">
                <a:solidFill>
                  <a:schemeClr val="dk1"/>
                </a:solidFill>
                <a:latin typeface="Montserrat"/>
                <a:ea typeface="Montserrat"/>
                <a:cs typeface="Montserrat"/>
                <a:sym typeface="Montserrat"/>
              </a:defRPr>
            </a:lvl5pPr>
            <a:lvl6pPr indent="-381000" lvl="5" marL="2743200" rtl="0" algn="l">
              <a:lnSpc>
                <a:spcPct val="90000"/>
              </a:lnSpc>
              <a:spcBef>
                <a:spcPts val="700"/>
              </a:spcBef>
              <a:spcAft>
                <a:spcPts val="0"/>
              </a:spcAft>
              <a:buClr>
                <a:schemeClr val="dk1"/>
              </a:buClr>
              <a:buSzPts val="2400"/>
              <a:buChar char="•"/>
              <a:defRPr/>
            </a:lvl6pPr>
            <a:lvl7pPr indent="-381000" lvl="6" marL="3200400" rtl="0" algn="l">
              <a:lnSpc>
                <a:spcPct val="90000"/>
              </a:lnSpc>
              <a:spcBef>
                <a:spcPts val="700"/>
              </a:spcBef>
              <a:spcAft>
                <a:spcPts val="0"/>
              </a:spcAft>
              <a:buClr>
                <a:schemeClr val="dk1"/>
              </a:buClr>
              <a:buSzPts val="2400"/>
              <a:buChar char="•"/>
              <a:defRPr/>
            </a:lvl7pPr>
            <a:lvl8pPr indent="-381000" lvl="7" marL="3657600" rtl="0" algn="l">
              <a:lnSpc>
                <a:spcPct val="90000"/>
              </a:lnSpc>
              <a:spcBef>
                <a:spcPts val="700"/>
              </a:spcBef>
              <a:spcAft>
                <a:spcPts val="0"/>
              </a:spcAft>
              <a:buClr>
                <a:schemeClr val="dk1"/>
              </a:buClr>
              <a:buSzPts val="2400"/>
              <a:buChar char="•"/>
              <a:defRPr/>
            </a:lvl8pPr>
            <a:lvl9pPr indent="-381000" lvl="8" marL="4114800" rtl="0" algn="l">
              <a:lnSpc>
                <a:spcPct val="90000"/>
              </a:lnSpc>
              <a:spcBef>
                <a:spcPts val="700"/>
              </a:spcBef>
              <a:spcAft>
                <a:spcPts val="0"/>
              </a:spcAft>
              <a:buClr>
                <a:schemeClr val="dk1"/>
              </a:buClr>
              <a:buSzPts val="2400"/>
              <a:buChar char="•"/>
              <a:defRPr/>
            </a:lvl9pPr>
          </a:lstStyle>
          <a:p/>
        </p:txBody>
      </p:sp>
      <p:sp>
        <p:nvSpPr>
          <p:cNvPr id="285" name="Google Shape;285;p45"/>
          <p:cNvSpPr txBox="1"/>
          <p:nvPr>
            <p:ph idx="2" type="subTitle"/>
          </p:nvPr>
        </p:nvSpPr>
        <p:spPr>
          <a:xfrm>
            <a:off x="749300" y="3886200"/>
            <a:ext cx="2768400" cy="2260800"/>
          </a:xfrm>
          <a:prstGeom prst="rect">
            <a:avLst/>
          </a:prstGeom>
          <a:noFill/>
          <a:ln>
            <a:noFill/>
          </a:ln>
        </p:spPr>
        <p:txBody>
          <a:bodyPr anchorCtr="0" anchor="t" bIns="60925" lIns="121900" spcFirstLastPara="1" rIns="121900" wrap="square" tIns="60925">
            <a:normAutofit/>
          </a:bodyPr>
          <a:lstStyle>
            <a:lvl1pPr lvl="0" rtl="0" algn="r">
              <a:lnSpc>
                <a:spcPct val="90000"/>
              </a:lnSpc>
              <a:spcBef>
                <a:spcPts val="1300"/>
              </a:spcBef>
              <a:spcAft>
                <a:spcPts val="0"/>
              </a:spcAft>
              <a:buClr>
                <a:schemeClr val="lt1"/>
              </a:buClr>
              <a:buSzPts val="1700"/>
              <a:buFont typeface="Montserrat SemiBold"/>
              <a:buNone/>
              <a:defRPr sz="1700">
                <a:solidFill>
                  <a:schemeClr val="lt1"/>
                </a:solidFill>
                <a:latin typeface="Montserrat SemiBold"/>
                <a:ea typeface="Montserrat SemiBold"/>
                <a:cs typeface="Montserrat SemiBold"/>
                <a:sym typeface="Montserrat SemiBold"/>
              </a:defRPr>
            </a:lvl1pPr>
            <a:lvl2pPr lvl="1" rtl="0" algn="l">
              <a:lnSpc>
                <a:spcPct val="90000"/>
              </a:lnSpc>
              <a:spcBef>
                <a:spcPts val="700"/>
              </a:spcBef>
              <a:spcAft>
                <a:spcPts val="0"/>
              </a:spcAft>
              <a:buSzPts val="1500"/>
              <a:buNone/>
              <a:defRPr sz="1500"/>
            </a:lvl2pPr>
            <a:lvl3pPr lvl="2" rtl="0" algn="l">
              <a:lnSpc>
                <a:spcPct val="90000"/>
              </a:lnSpc>
              <a:spcBef>
                <a:spcPts val="700"/>
              </a:spcBef>
              <a:spcAft>
                <a:spcPts val="0"/>
              </a:spcAft>
              <a:buSzPts val="1200"/>
              <a:buNone/>
              <a:defRPr sz="1200"/>
            </a:lvl3pPr>
            <a:lvl4pPr lvl="3" rtl="0" algn="l">
              <a:lnSpc>
                <a:spcPct val="90000"/>
              </a:lnSpc>
              <a:spcBef>
                <a:spcPts val="700"/>
              </a:spcBef>
              <a:spcAft>
                <a:spcPts val="0"/>
              </a:spcAft>
              <a:buSzPts val="900"/>
              <a:buNone/>
              <a:defRPr sz="900"/>
            </a:lvl4pPr>
            <a:lvl5pPr lvl="4" rtl="0" algn="l">
              <a:lnSpc>
                <a:spcPct val="90000"/>
              </a:lnSpc>
              <a:spcBef>
                <a:spcPts val="700"/>
              </a:spcBef>
              <a:spcAft>
                <a:spcPts val="0"/>
              </a:spcAft>
              <a:buSzPts val="900"/>
              <a:buNone/>
              <a:defRPr sz="900"/>
            </a:lvl5pPr>
            <a:lvl6pPr lvl="5" rtl="0" algn="l">
              <a:lnSpc>
                <a:spcPct val="90000"/>
              </a:lnSpc>
              <a:spcBef>
                <a:spcPts val="700"/>
              </a:spcBef>
              <a:spcAft>
                <a:spcPts val="0"/>
              </a:spcAft>
              <a:buSzPts val="1700"/>
              <a:buNone/>
              <a:defRPr sz="1700"/>
            </a:lvl6pPr>
            <a:lvl7pPr lvl="6" rtl="0" algn="l">
              <a:lnSpc>
                <a:spcPct val="90000"/>
              </a:lnSpc>
              <a:spcBef>
                <a:spcPts val="700"/>
              </a:spcBef>
              <a:spcAft>
                <a:spcPts val="0"/>
              </a:spcAft>
              <a:buSzPts val="1700"/>
              <a:buNone/>
              <a:defRPr sz="1700"/>
            </a:lvl7pPr>
            <a:lvl8pPr lvl="7" rtl="0" algn="l">
              <a:lnSpc>
                <a:spcPct val="90000"/>
              </a:lnSpc>
              <a:spcBef>
                <a:spcPts val="700"/>
              </a:spcBef>
              <a:spcAft>
                <a:spcPts val="0"/>
              </a:spcAft>
              <a:buSzPts val="1700"/>
              <a:buNone/>
              <a:defRPr sz="1700"/>
            </a:lvl8pPr>
            <a:lvl9pPr lvl="8" rtl="0" algn="l">
              <a:lnSpc>
                <a:spcPct val="90000"/>
              </a:lnSpc>
              <a:spcBef>
                <a:spcPts val="700"/>
              </a:spcBef>
              <a:spcAft>
                <a:spcPts val="0"/>
              </a:spcAft>
              <a:buSzPts val="1700"/>
              <a:buNone/>
              <a:defRPr sz="1700"/>
            </a:lvl9pPr>
          </a:lstStyle>
          <a:p/>
        </p:txBody>
      </p:sp>
      <p:sp>
        <p:nvSpPr>
          <p:cNvPr id="286" name="Google Shape;286;p45"/>
          <p:cNvSpPr txBox="1"/>
          <p:nvPr/>
        </p:nvSpPr>
        <p:spPr>
          <a:xfrm>
            <a:off x="4648312" y="6468000"/>
            <a:ext cx="2228400" cy="3693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800"/>
              <a:buFont typeface="Arial"/>
              <a:buNone/>
            </a:pPr>
            <a:r>
              <a:rPr b="0" i="1" lang="en-US" sz="800" u="none" cap="none" strike="noStrike">
                <a:solidFill>
                  <a:srgbClr val="8E93C2"/>
                </a:solidFill>
                <a:latin typeface="Montserrat Medium"/>
                <a:ea typeface="Montserrat Medium"/>
                <a:cs typeface="Montserrat Medium"/>
                <a:sym typeface="Montserrat Medium"/>
              </a:rPr>
              <a:t>Proprietary and confidential</a:t>
            </a:r>
            <a:endParaRPr b="0" i="1" sz="800" u="none" cap="none" strike="noStrike">
              <a:solidFill>
                <a:srgbClr val="8E93C2"/>
              </a:solidFill>
              <a:latin typeface="Montserrat Medium"/>
              <a:ea typeface="Montserrat Medium"/>
              <a:cs typeface="Montserrat Medium"/>
              <a:sym typeface="Montserrat Medium"/>
            </a:endParaRPr>
          </a:p>
        </p:txBody>
      </p:sp>
      <p:pic>
        <p:nvPicPr>
          <p:cNvPr id="287" name="Google Shape;287;p45"/>
          <p:cNvPicPr preferRelativeResize="0"/>
          <p:nvPr/>
        </p:nvPicPr>
        <p:blipFill rotWithShape="1">
          <a:blip r:embed="rId3">
            <a:alphaModFix/>
          </a:blip>
          <a:srcRect b="-12439" l="0" r="0" t="-12451"/>
          <a:stretch/>
        </p:blipFill>
        <p:spPr>
          <a:xfrm>
            <a:off x="10801700" y="6479724"/>
            <a:ext cx="1225001" cy="261067"/>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White_1">
    <p:bg>
      <p:bgPr>
        <a:solidFill>
          <a:schemeClr val="lt2"/>
        </a:solidFill>
      </p:bgPr>
    </p:bg>
    <p:spTree>
      <p:nvGrpSpPr>
        <p:cNvPr id="288" name="Shape 288"/>
        <p:cNvGrpSpPr/>
        <p:nvPr/>
      </p:nvGrpSpPr>
      <p:grpSpPr>
        <a:xfrm>
          <a:off x="0" y="0"/>
          <a:ext cx="0" cy="0"/>
          <a:chOff x="0" y="0"/>
          <a:chExt cx="0" cy="0"/>
        </a:xfrm>
      </p:grpSpPr>
      <p:pic>
        <p:nvPicPr>
          <p:cNvPr id="289" name="Google Shape;289;p46"/>
          <p:cNvPicPr preferRelativeResize="0"/>
          <p:nvPr/>
        </p:nvPicPr>
        <p:blipFill rotWithShape="1">
          <a:blip r:embed="rId2">
            <a:alphaModFix/>
          </a:blip>
          <a:srcRect b="0" l="0" r="0" t="0"/>
          <a:stretch/>
        </p:blipFill>
        <p:spPr>
          <a:xfrm>
            <a:off x="0" y="0"/>
            <a:ext cx="12192000" cy="6851653"/>
          </a:xfrm>
          <a:prstGeom prst="rect">
            <a:avLst/>
          </a:prstGeom>
          <a:noFill/>
          <a:ln>
            <a:noFill/>
          </a:ln>
        </p:spPr>
      </p:pic>
      <p:pic>
        <p:nvPicPr>
          <p:cNvPr id="290" name="Google Shape;290;p46"/>
          <p:cNvPicPr preferRelativeResize="0"/>
          <p:nvPr/>
        </p:nvPicPr>
        <p:blipFill rotWithShape="1">
          <a:blip r:embed="rId3">
            <a:alphaModFix/>
          </a:blip>
          <a:srcRect b="0" l="0" r="0" t="0"/>
          <a:stretch/>
        </p:blipFill>
        <p:spPr>
          <a:xfrm>
            <a:off x="-8" y="0"/>
            <a:ext cx="3464351" cy="6858001"/>
          </a:xfrm>
          <a:prstGeom prst="rect">
            <a:avLst/>
          </a:prstGeom>
          <a:noFill/>
          <a:ln>
            <a:noFill/>
          </a:ln>
        </p:spPr>
      </p:pic>
      <p:pic>
        <p:nvPicPr>
          <p:cNvPr id="291" name="Google Shape;291;p46"/>
          <p:cNvPicPr preferRelativeResize="0"/>
          <p:nvPr/>
        </p:nvPicPr>
        <p:blipFill rotWithShape="1">
          <a:blip r:embed="rId4">
            <a:alphaModFix/>
          </a:blip>
          <a:srcRect b="0" l="0" r="0" t="0"/>
          <a:stretch/>
        </p:blipFill>
        <p:spPr>
          <a:xfrm>
            <a:off x="1163083" y="1631965"/>
            <a:ext cx="892867" cy="669634"/>
          </a:xfrm>
          <a:prstGeom prst="rect">
            <a:avLst/>
          </a:prstGeom>
          <a:noFill/>
          <a:ln>
            <a:noFill/>
          </a:ln>
        </p:spPr>
      </p:pic>
      <p:sp>
        <p:nvSpPr>
          <p:cNvPr id="292" name="Google Shape;292;p46"/>
          <p:cNvSpPr txBox="1"/>
          <p:nvPr/>
        </p:nvSpPr>
        <p:spPr>
          <a:xfrm>
            <a:off x="0" y="6468000"/>
            <a:ext cx="2228400" cy="3693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800"/>
              <a:buFont typeface="Arial"/>
              <a:buNone/>
            </a:pPr>
            <a:r>
              <a:rPr b="0" i="1" lang="en-US" sz="800" u="none" cap="none" strike="noStrike">
                <a:solidFill>
                  <a:srgbClr val="8E93C2"/>
                </a:solidFill>
                <a:latin typeface="Montserrat Medium"/>
                <a:ea typeface="Montserrat Medium"/>
                <a:cs typeface="Montserrat Medium"/>
                <a:sym typeface="Montserrat Medium"/>
              </a:rPr>
              <a:t>Proprietary and confidential</a:t>
            </a:r>
            <a:endParaRPr b="0" i="1" sz="800" u="none" cap="none" strike="noStrike">
              <a:solidFill>
                <a:srgbClr val="8E93C2"/>
              </a:solidFill>
              <a:latin typeface="Montserrat Medium"/>
              <a:ea typeface="Montserrat Medium"/>
              <a:cs typeface="Montserrat Medium"/>
              <a:sym typeface="Montserrat Medium"/>
            </a:endParaRPr>
          </a:p>
        </p:txBody>
      </p:sp>
      <p:sp>
        <p:nvSpPr>
          <p:cNvPr id="293" name="Google Shape;293;p46"/>
          <p:cNvSpPr txBox="1"/>
          <p:nvPr>
            <p:ph type="title"/>
          </p:nvPr>
        </p:nvSpPr>
        <p:spPr>
          <a:xfrm>
            <a:off x="2434933" y="1565333"/>
            <a:ext cx="8920800" cy="2304300"/>
          </a:xfrm>
          <a:prstGeom prst="rect">
            <a:avLst/>
          </a:prstGeom>
          <a:noFill/>
          <a:ln>
            <a:noFill/>
          </a:ln>
        </p:spPr>
        <p:txBody>
          <a:bodyPr anchorCtr="0" anchor="t" bIns="60925" lIns="121900" spcFirstLastPara="1" rIns="121900" wrap="square" tIns="60925">
            <a:noAutofit/>
          </a:bodyPr>
          <a:lstStyle>
            <a:lvl1pPr lvl="0" rtl="0" algn="l">
              <a:lnSpc>
                <a:spcPct val="115000"/>
              </a:lnSpc>
              <a:spcBef>
                <a:spcPts val="0"/>
              </a:spcBef>
              <a:spcAft>
                <a:spcPts val="0"/>
              </a:spcAft>
              <a:buSzPts val="3500"/>
              <a:buFont typeface="Montserrat SemiBold"/>
              <a:buNone/>
              <a:defRPr sz="3500">
                <a:latin typeface="Montserrat SemiBold"/>
                <a:ea typeface="Montserrat SemiBold"/>
                <a:cs typeface="Montserrat SemiBold"/>
                <a:sym typeface="Montserrat SemiBold"/>
              </a:defRPr>
            </a:lvl1pPr>
            <a:lvl2pPr lvl="1" rtl="0" algn="l">
              <a:lnSpc>
                <a:spcPct val="100000"/>
              </a:lnSpc>
              <a:spcBef>
                <a:spcPts val="0"/>
              </a:spcBef>
              <a:spcAft>
                <a:spcPts val="0"/>
              </a:spcAft>
              <a:buSzPts val="1900"/>
              <a:buNone/>
              <a:defRPr>
                <a:latin typeface="Montserrat"/>
                <a:ea typeface="Montserrat"/>
                <a:cs typeface="Montserrat"/>
                <a:sym typeface="Montserrat"/>
              </a:defRPr>
            </a:lvl2pPr>
            <a:lvl3pPr lvl="2" rtl="0" algn="l">
              <a:lnSpc>
                <a:spcPct val="100000"/>
              </a:lnSpc>
              <a:spcBef>
                <a:spcPts val="0"/>
              </a:spcBef>
              <a:spcAft>
                <a:spcPts val="0"/>
              </a:spcAft>
              <a:buSzPts val="1900"/>
              <a:buNone/>
              <a:defRPr>
                <a:latin typeface="Montserrat"/>
                <a:ea typeface="Montserrat"/>
                <a:cs typeface="Montserrat"/>
                <a:sym typeface="Montserrat"/>
              </a:defRPr>
            </a:lvl3pPr>
            <a:lvl4pPr lvl="3" rtl="0" algn="l">
              <a:lnSpc>
                <a:spcPct val="100000"/>
              </a:lnSpc>
              <a:spcBef>
                <a:spcPts val="0"/>
              </a:spcBef>
              <a:spcAft>
                <a:spcPts val="0"/>
              </a:spcAft>
              <a:buSzPts val="1900"/>
              <a:buNone/>
              <a:defRPr>
                <a:latin typeface="Montserrat"/>
                <a:ea typeface="Montserrat"/>
                <a:cs typeface="Montserrat"/>
                <a:sym typeface="Montserrat"/>
              </a:defRPr>
            </a:lvl4pPr>
            <a:lvl5pPr lvl="4" rtl="0" algn="l">
              <a:lnSpc>
                <a:spcPct val="100000"/>
              </a:lnSpc>
              <a:spcBef>
                <a:spcPts val="0"/>
              </a:spcBef>
              <a:spcAft>
                <a:spcPts val="0"/>
              </a:spcAft>
              <a:buSzPts val="1900"/>
              <a:buNone/>
              <a:defRPr>
                <a:latin typeface="Montserrat"/>
                <a:ea typeface="Montserrat"/>
                <a:cs typeface="Montserrat"/>
                <a:sym typeface="Montserrat"/>
              </a:defRPr>
            </a:lvl5pPr>
            <a:lvl6pPr lvl="5" rtl="0" algn="l">
              <a:lnSpc>
                <a:spcPct val="100000"/>
              </a:lnSpc>
              <a:spcBef>
                <a:spcPts val="0"/>
              </a:spcBef>
              <a:spcAft>
                <a:spcPts val="0"/>
              </a:spcAft>
              <a:buSzPts val="1900"/>
              <a:buNone/>
              <a:defRPr>
                <a:latin typeface="Montserrat"/>
                <a:ea typeface="Montserrat"/>
                <a:cs typeface="Montserrat"/>
                <a:sym typeface="Montserrat"/>
              </a:defRPr>
            </a:lvl6pPr>
            <a:lvl7pPr lvl="6" rtl="0" algn="l">
              <a:lnSpc>
                <a:spcPct val="100000"/>
              </a:lnSpc>
              <a:spcBef>
                <a:spcPts val="0"/>
              </a:spcBef>
              <a:spcAft>
                <a:spcPts val="0"/>
              </a:spcAft>
              <a:buSzPts val="1900"/>
              <a:buNone/>
              <a:defRPr>
                <a:latin typeface="Montserrat"/>
                <a:ea typeface="Montserrat"/>
                <a:cs typeface="Montserrat"/>
                <a:sym typeface="Montserrat"/>
              </a:defRPr>
            </a:lvl7pPr>
            <a:lvl8pPr lvl="7" rtl="0" algn="l">
              <a:lnSpc>
                <a:spcPct val="100000"/>
              </a:lnSpc>
              <a:spcBef>
                <a:spcPts val="0"/>
              </a:spcBef>
              <a:spcAft>
                <a:spcPts val="0"/>
              </a:spcAft>
              <a:buSzPts val="1900"/>
              <a:buNone/>
              <a:defRPr>
                <a:latin typeface="Montserrat"/>
                <a:ea typeface="Montserrat"/>
                <a:cs typeface="Montserrat"/>
                <a:sym typeface="Montserrat"/>
              </a:defRPr>
            </a:lvl8pPr>
            <a:lvl9pPr lvl="8" rtl="0" algn="l">
              <a:lnSpc>
                <a:spcPct val="100000"/>
              </a:lnSpc>
              <a:spcBef>
                <a:spcPts val="0"/>
              </a:spcBef>
              <a:spcAft>
                <a:spcPts val="0"/>
              </a:spcAft>
              <a:buSzPts val="1900"/>
              <a:buNone/>
              <a:defRPr>
                <a:latin typeface="Montserrat"/>
                <a:ea typeface="Montserrat"/>
                <a:cs typeface="Montserrat"/>
                <a:sym typeface="Montserrat"/>
              </a:defRPr>
            </a:lvl9pPr>
          </a:lstStyle>
          <a:p/>
        </p:txBody>
      </p:sp>
      <p:sp>
        <p:nvSpPr>
          <p:cNvPr id="294" name="Google Shape;294;p46"/>
          <p:cNvSpPr txBox="1"/>
          <p:nvPr>
            <p:ph idx="1" type="subTitle"/>
          </p:nvPr>
        </p:nvSpPr>
        <p:spPr>
          <a:xfrm>
            <a:off x="2434933" y="4318637"/>
            <a:ext cx="7977900" cy="462000"/>
          </a:xfrm>
          <a:prstGeom prst="rect">
            <a:avLst/>
          </a:prstGeom>
          <a:noFill/>
          <a:ln>
            <a:noFill/>
          </a:ln>
        </p:spPr>
        <p:txBody>
          <a:bodyPr anchorCtr="0" anchor="b" bIns="60925" lIns="121900" spcFirstLastPara="1" rIns="121900" wrap="square" tIns="60925">
            <a:normAutofit/>
          </a:bodyPr>
          <a:lstStyle>
            <a:lvl1pPr lvl="0" rtl="0" algn="l">
              <a:lnSpc>
                <a:spcPct val="90000"/>
              </a:lnSpc>
              <a:spcBef>
                <a:spcPts val="1300"/>
              </a:spcBef>
              <a:spcAft>
                <a:spcPts val="0"/>
              </a:spcAft>
              <a:buClr>
                <a:schemeClr val="accent6"/>
              </a:buClr>
              <a:buSzPts val="1900"/>
              <a:buFont typeface="Montserrat"/>
              <a:buNone/>
              <a:defRPr b="1" sz="1900">
                <a:solidFill>
                  <a:schemeClr val="accent6"/>
                </a:solidFill>
              </a:defRPr>
            </a:lvl1pPr>
            <a:lvl2pPr lvl="1" rtl="0" algn="l">
              <a:lnSpc>
                <a:spcPct val="90000"/>
              </a:lnSpc>
              <a:spcBef>
                <a:spcPts val="700"/>
              </a:spcBef>
              <a:spcAft>
                <a:spcPts val="0"/>
              </a:spcAft>
              <a:buSzPts val="2100"/>
              <a:buNone/>
              <a:defRPr/>
            </a:lvl2pPr>
            <a:lvl3pPr lvl="2" rtl="0" algn="l">
              <a:lnSpc>
                <a:spcPct val="90000"/>
              </a:lnSpc>
              <a:spcBef>
                <a:spcPts val="700"/>
              </a:spcBef>
              <a:spcAft>
                <a:spcPts val="0"/>
              </a:spcAft>
              <a:buSzPts val="1900"/>
              <a:buNone/>
              <a:defRPr/>
            </a:lvl3pPr>
            <a:lvl4pPr lvl="3" rtl="0" algn="l">
              <a:lnSpc>
                <a:spcPct val="90000"/>
              </a:lnSpc>
              <a:spcBef>
                <a:spcPts val="700"/>
              </a:spcBef>
              <a:spcAft>
                <a:spcPts val="0"/>
              </a:spcAft>
              <a:buSzPts val="1600"/>
              <a:buNone/>
              <a:defRPr/>
            </a:lvl4pPr>
            <a:lvl5pPr lvl="4" rtl="0" algn="l">
              <a:lnSpc>
                <a:spcPct val="90000"/>
              </a:lnSpc>
              <a:spcBef>
                <a:spcPts val="700"/>
              </a:spcBef>
              <a:spcAft>
                <a:spcPts val="0"/>
              </a:spcAft>
              <a:buSzPts val="1600"/>
              <a:buNone/>
              <a:defRPr/>
            </a:lvl5pPr>
            <a:lvl6pPr lvl="5" rtl="0" algn="l">
              <a:lnSpc>
                <a:spcPct val="90000"/>
              </a:lnSpc>
              <a:spcBef>
                <a:spcPts val="700"/>
              </a:spcBef>
              <a:spcAft>
                <a:spcPts val="0"/>
              </a:spcAft>
              <a:buSzPts val="2400"/>
              <a:buNone/>
              <a:defRPr/>
            </a:lvl6pPr>
            <a:lvl7pPr lvl="6" rtl="0" algn="l">
              <a:lnSpc>
                <a:spcPct val="90000"/>
              </a:lnSpc>
              <a:spcBef>
                <a:spcPts val="700"/>
              </a:spcBef>
              <a:spcAft>
                <a:spcPts val="0"/>
              </a:spcAft>
              <a:buSzPts val="2400"/>
              <a:buNone/>
              <a:defRPr/>
            </a:lvl7pPr>
            <a:lvl8pPr lvl="7" rtl="0" algn="l">
              <a:lnSpc>
                <a:spcPct val="90000"/>
              </a:lnSpc>
              <a:spcBef>
                <a:spcPts val="700"/>
              </a:spcBef>
              <a:spcAft>
                <a:spcPts val="0"/>
              </a:spcAft>
              <a:buSzPts val="2400"/>
              <a:buNone/>
              <a:defRPr/>
            </a:lvl8pPr>
            <a:lvl9pPr lvl="8" rtl="0" algn="l">
              <a:lnSpc>
                <a:spcPct val="90000"/>
              </a:lnSpc>
              <a:spcBef>
                <a:spcPts val="700"/>
              </a:spcBef>
              <a:spcAft>
                <a:spcPts val="0"/>
              </a:spcAft>
              <a:buSzPts val="2400"/>
              <a:buNone/>
              <a:defRPr/>
            </a:lvl9pPr>
          </a:lstStyle>
          <a:p/>
        </p:txBody>
      </p:sp>
      <p:sp>
        <p:nvSpPr>
          <p:cNvPr id="295" name="Google Shape;295;p46"/>
          <p:cNvSpPr txBox="1"/>
          <p:nvPr>
            <p:ph idx="2" type="subTitle"/>
          </p:nvPr>
        </p:nvSpPr>
        <p:spPr>
          <a:xfrm>
            <a:off x="2434933" y="4761201"/>
            <a:ext cx="8050500" cy="1185900"/>
          </a:xfrm>
          <a:prstGeom prst="rect">
            <a:avLst/>
          </a:prstGeom>
          <a:noFill/>
          <a:ln>
            <a:noFill/>
          </a:ln>
        </p:spPr>
        <p:txBody>
          <a:bodyPr anchorCtr="0" anchor="t" bIns="60925" lIns="121900" spcFirstLastPara="1" rIns="121900" wrap="square" tIns="60925">
            <a:normAutofit/>
          </a:bodyPr>
          <a:lstStyle>
            <a:lvl1pPr lvl="0" rtl="0" algn="l">
              <a:lnSpc>
                <a:spcPct val="90000"/>
              </a:lnSpc>
              <a:spcBef>
                <a:spcPts val="1300"/>
              </a:spcBef>
              <a:spcAft>
                <a:spcPts val="0"/>
              </a:spcAft>
              <a:buSzPts val="1500"/>
              <a:buFont typeface="Montserrat Medium"/>
              <a:buNone/>
              <a:defRPr sz="1500">
                <a:latin typeface="Montserrat Medium"/>
                <a:ea typeface="Montserrat Medium"/>
                <a:cs typeface="Montserrat Medium"/>
                <a:sym typeface="Montserrat Medium"/>
              </a:defRPr>
            </a:lvl1pPr>
            <a:lvl2pPr lvl="1" rtl="0" algn="l">
              <a:lnSpc>
                <a:spcPct val="90000"/>
              </a:lnSpc>
              <a:spcBef>
                <a:spcPts val="700"/>
              </a:spcBef>
              <a:spcAft>
                <a:spcPts val="0"/>
              </a:spcAft>
              <a:buSzPts val="2100"/>
              <a:buNone/>
              <a:defRPr/>
            </a:lvl2pPr>
            <a:lvl3pPr lvl="2" rtl="0" algn="l">
              <a:lnSpc>
                <a:spcPct val="90000"/>
              </a:lnSpc>
              <a:spcBef>
                <a:spcPts val="700"/>
              </a:spcBef>
              <a:spcAft>
                <a:spcPts val="0"/>
              </a:spcAft>
              <a:buSzPts val="1900"/>
              <a:buNone/>
              <a:defRPr/>
            </a:lvl3pPr>
            <a:lvl4pPr lvl="3" rtl="0" algn="l">
              <a:lnSpc>
                <a:spcPct val="90000"/>
              </a:lnSpc>
              <a:spcBef>
                <a:spcPts val="700"/>
              </a:spcBef>
              <a:spcAft>
                <a:spcPts val="0"/>
              </a:spcAft>
              <a:buSzPts val="1600"/>
              <a:buNone/>
              <a:defRPr/>
            </a:lvl4pPr>
            <a:lvl5pPr lvl="4" rtl="0" algn="l">
              <a:lnSpc>
                <a:spcPct val="90000"/>
              </a:lnSpc>
              <a:spcBef>
                <a:spcPts val="700"/>
              </a:spcBef>
              <a:spcAft>
                <a:spcPts val="0"/>
              </a:spcAft>
              <a:buSzPts val="1600"/>
              <a:buNone/>
              <a:defRPr/>
            </a:lvl5pPr>
            <a:lvl6pPr lvl="5" rtl="0" algn="l">
              <a:lnSpc>
                <a:spcPct val="90000"/>
              </a:lnSpc>
              <a:spcBef>
                <a:spcPts val="700"/>
              </a:spcBef>
              <a:spcAft>
                <a:spcPts val="0"/>
              </a:spcAft>
              <a:buSzPts val="2400"/>
              <a:buNone/>
              <a:defRPr/>
            </a:lvl6pPr>
            <a:lvl7pPr lvl="6" rtl="0" algn="l">
              <a:lnSpc>
                <a:spcPct val="90000"/>
              </a:lnSpc>
              <a:spcBef>
                <a:spcPts val="700"/>
              </a:spcBef>
              <a:spcAft>
                <a:spcPts val="0"/>
              </a:spcAft>
              <a:buSzPts val="2400"/>
              <a:buNone/>
              <a:defRPr/>
            </a:lvl7pPr>
            <a:lvl8pPr lvl="7" rtl="0" algn="l">
              <a:lnSpc>
                <a:spcPct val="90000"/>
              </a:lnSpc>
              <a:spcBef>
                <a:spcPts val="700"/>
              </a:spcBef>
              <a:spcAft>
                <a:spcPts val="0"/>
              </a:spcAft>
              <a:buSzPts val="2400"/>
              <a:buNone/>
              <a:defRPr/>
            </a:lvl8pPr>
            <a:lvl9pPr lvl="8" rtl="0" algn="l">
              <a:lnSpc>
                <a:spcPct val="90000"/>
              </a:lnSpc>
              <a:spcBef>
                <a:spcPts val="700"/>
              </a:spcBef>
              <a:spcAft>
                <a:spcPts val="0"/>
              </a:spcAft>
              <a:buSzPts val="2400"/>
              <a:buNone/>
              <a:defRPr/>
            </a:lvl9pPr>
          </a:lstStyle>
          <a:p/>
        </p:txBody>
      </p:sp>
      <p:pic>
        <p:nvPicPr>
          <p:cNvPr id="296" name="Google Shape;296;p46"/>
          <p:cNvPicPr preferRelativeResize="0"/>
          <p:nvPr/>
        </p:nvPicPr>
        <p:blipFill rotWithShape="1">
          <a:blip r:embed="rId5">
            <a:alphaModFix/>
          </a:blip>
          <a:srcRect b="-12439" l="0" r="0" t="-12451"/>
          <a:stretch/>
        </p:blipFill>
        <p:spPr>
          <a:xfrm>
            <a:off x="10801700" y="6479724"/>
            <a:ext cx="1225001" cy="261067"/>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2">
  <p:cSld name="TITLE_AND_BODY_2">
    <p:bg>
      <p:bgPr>
        <a:solidFill>
          <a:schemeClr val="lt2"/>
        </a:solidFill>
      </p:bgPr>
    </p:bg>
    <p:spTree>
      <p:nvGrpSpPr>
        <p:cNvPr id="297" name="Shape 297"/>
        <p:cNvGrpSpPr/>
        <p:nvPr/>
      </p:nvGrpSpPr>
      <p:grpSpPr>
        <a:xfrm>
          <a:off x="0" y="0"/>
          <a:ext cx="0" cy="0"/>
          <a:chOff x="0" y="0"/>
          <a:chExt cx="0" cy="0"/>
        </a:xfrm>
      </p:grpSpPr>
      <p:pic>
        <p:nvPicPr>
          <p:cNvPr id="298" name="Google Shape;298;p47"/>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99" name="Google Shape;299;p47"/>
          <p:cNvSpPr txBox="1"/>
          <p:nvPr/>
        </p:nvSpPr>
        <p:spPr>
          <a:xfrm>
            <a:off x="0" y="6468000"/>
            <a:ext cx="2228400" cy="3693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800"/>
              <a:buFont typeface="Arial"/>
              <a:buNone/>
            </a:pPr>
            <a:r>
              <a:rPr b="0" i="1" lang="en-US" sz="800" u="none" cap="none" strike="noStrike">
                <a:solidFill>
                  <a:srgbClr val="8E93C2"/>
                </a:solidFill>
                <a:latin typeface="Montserrat Medium"/>
                <a:ea typeface="Montserrat Medium"/>
                <a:cs typeface="Montserrat Medium"/>
                <a:sym typeface="Montserrat Medium"/>
              </a:rPr>
              <a:t>Proprietary and confidential</a:t>
            </a:r>
            <a:endParaRPr b="0" i="1" sz="800" u="none" cap="none" strike="noStrike">
              <a:solidFill>
                <a:srgbClr val="8E93C2"/>
              </a:solidFill>
              <a:latin typeface="Montserrat Medium"/>
              <a:ea typeface="Montserrat Medium"/>
              <a:cs typeface="Montserrat Medium"/>
              <a:sym typeface="Montserrat Medium"/>
            </a:endParaRPr>
          </a:p>
        </p:txBody>
      </p:sp>
      <p:sp>
        <p:nvSpPr>
          <p:cNvPr id="300" name="Google Shape;300;p47"/>
          <p:cNvSpPr txBox="1"/>
          <p:nvPr>
            <p:ph type="title"/>
          </p:nvPr>
        </p:nvSpPr>
        <p:spPr>
          <a:xfrm>
            <a:off x="3033433" y="1774567"/>
            <a:ext cx="8478000" cy="2581200"/>
          </a:xfrm>
          <a:prstGeom prst="rect">
            <a:avLst/>
          </a:prstGeom>
          <a:noFill/>
          <a:ln>
            <a:noFill/>
          </a:ln>
        </p:spPr>
        <p:txBody>
          <a:bodyPr anchorCtr="0" anchor="ctr" bIns="60925" lIns="121900" spcFirstLastPara="1" rIns="121900" wrap="square" tIns="60925">
            <a:noAutofit/>
          </a:bodyPr>
          <a:lstStyle>
            <a:lvl1pPr lvl="0" rtl="0" algn="l">
              <a:lnSpc>
                <a:spcPct val="100000"/>
              </a:lnSpc>
              <a:spcBef>
                <a:spcPts val="0"/>
              </a:spcBef>
              <a:spcAft>
                <a:spcPts val="0"/>
              </a:spcAft>
              <a:buSzPts val="4300"/>
              <a:buFont typeface="Montserrat"/>
              <a:buNone/>
              <a:defRPr b="1" sz="4300">
                <a:latin typeface="Montserrat"/>
                <a:ea typeface="Montserrat"/>
                <a:cs typeface="Montserrat"/>
                <a:sym typeface="Montserrat"/>
              </a:defRPr>
            </a:lvl1pPr>
            <a:lvl2pPr lvl="1" rtl="0" algn="l">
              <a:lnSpc>
                <a:spcPct val="100000"/>
              </a:lnSpc>
              <a:spcBef>
                <a:spcPts val="0"/>
              </a:spcBef>
              <a:spcAft>
                <a:spcPts val="0"/>
              </a:spcAft>
              <a:buSzPts val="1900"/>
              <a:buNone/>
              <a:defRPr>
                <a:latin typeface="Montserrat"/>
                <a:ea typeface="Montserrat"/>
                <a:cs typeface="Montserrat"/>
                <a:sym typeface="Montserrat"/>
              </a:defRPr>
            </a:lvl2pPr>
            <a:lvl3pPr lvl="2" rtl="0" algn="l">
              <a:lnSpc>
                <a:spcPct val="100000"/>
              </a:lnSpc>
              <a:spcBef>
                <a:spcPts val="0"/>
              </a:spcBef>
              <a:spcAft>
                <a:spcPts val="0"/>
              </a:spcAft>
              <a:buSzPts val="1900"/>
              <a:buNone/>
              <a:defRPr>
                <a:latin typeface="Montserrat"/>
                <a:ea typeface="Montserrat"/>
                <a:cs typeface="Montserrat"/>
                <a:sym typeface="Montserrat"/>
              </a:defRPr>
            </a:lvl3pPr>
            <a:lvl4pPr lvl="3" rtl="0" algn="l">
              <a:lnSpc>
                <a:spcPct val="100000"/>
              </a:lnSpc>
              <a:spcBef>
                <a:spcPts val="0"/>
              </a:spcBef>
              <a:spcAft>
                <a:spcPts val="0"/>
              </a:spcAft>
              <a:buSzPts val="1900"/>
              <a:buNone/>
              <a:defRPr>
                <a:latin typeface="Montserrat"/>
                <a:ea typeface="Montserrat"/>
                <a:cs typeface="Montserrat"/>
                <a:sym typeface="Montserrat"/>
              </a:defRPr>
            </a:lvl4pPr>
            <a:lvl5pPr lvl="4" rtl="0" algn="l">
              <a:lnSpc>
                <a:spcPct val="100000"/>
              </a:lnSpc>
              <a:spcBef>
                <a:spcPts val="0"/>
              </a:spcBef>
              <a:spcAft>
                <a:spcPts val="0"/>
              </a:spcAft>
              <a:buSzPts val="1900"/>
              <a:buNone/>
              <a:defRPr>
                <a:latin typeface="Montserrat"/>
                <a:ea typeface="Montserrat"/>
                <a:cs typeface="Montserrat"/>
                <a:sym typeface="Montserrat"/>
              </a:defRPr>
            </a:lvl5pPr>
            <a:lvl6pPr lvl="5" rtl="0" algn="l">
              <a:lnSpc>
                <a:spcPct val="100000"/>
              </a:lnSpc>
              <a:spcBef>
                <a:spcPts val="0"/>
              </a:spcBef>
              <a:spcAft>
                <a:spcPts val="0"/>
              </a:spcAft>
              <a:buSzPts val="1900"/>
              <a:buNone/>
              <a:defRPr>
                <a:latin typeface="Montserrat"/>
                <a:ea typeface="Montserrat"/>
                <a:cs typeface="Montserrat"/>
                <a:sym typeface="Montserrat"/>
              </a:defRPr>
            </a:lvl6pPr>
            <a:lvl7pPr lvl="6" rtl="0" algn="l">
              <a:lnSpc>
                <a:spcPct val="100000"/>
              </a:lnSpc>
              <a:spcBef>
                <a:spcPts val="0"/>
              </a:spcBef>
              <a:spcAft>
                <a:spcPts val="0"/>
              </a:spcAft>
              <a:buSzPts val="1900"/>
              <a:buNone/>
              <a:defRPr>
                <a:latin typeface="Montserrat"/>
                <a:ea typeface="Montserrat"/>
                <a:cs typeface="Montserrat"/>
                <a:sym typeface="Montserrat"/>
              </a:defRPr>
            </a:lvl7pPr>
            <a:lvl8pPr lvl="7" rtl="0" algn="l">
              <a:lnSpc>
                <a:spcPct val="100000"/>
              </a:lnSpc>
              <a:spcBef>
                <a:spcPts val="0"/>
              </a:spcBef>
              <a:spcAft>
                <a:spcPts val="0"/>
              </a:spcAft>
              <a:buSzPts val="1900"/>
              <a:buNone/>
              <a:defRPr>
                <a:latin typeface="Montserrat"/>
                <a:ea typeface="Montserrat"/>
                <a:cs typeface="Montserrat"/>
                <a:sym typeface="Montserrat"/>
              </a:defRPr>
            </a:lvl8pPr>
            <a:lvl9pPr lvl="8" rtl="0" algn="l">
              <a:lnSpc>
                <a:spcPct val="100000"/>
              </a:lnSpc>
              <a:spcBef>
                <a:spcPts val="0"/>
              </a:spcBef>
              <a:spcAft>
                <a:spcPts val="0"/>
              </a:spcAft>
              <a:buSzPts val="1900"/>
              <a:buNone/>
              <a:defRPr>
                <a:latin typeface="Montserrat"/>
                <a:ea typeface="Montserrat"/>
                <a:cs typeface="Montserrat"/>
                <a:sym typeface="Montserrat"/>
              </a:defRPr>
            </a:lvl9pPr>
          </a:lstStyle>
          <a:p/>
        </p:txBody>
      </p:sp>
      <p:pic>
        <p:nvPicPr>
          <p:cNvPr id="301" name="Google Shape;301;p47"/>
          <p:cNvPicPr preferRelativeResize="0"/>
          <p:nvPr/>
        </p:nvPicPr>
        <p:blipFill rotWithShape="1">
          <a:blip r:embed="rId3">
            <a:alphaModFix/>
          </a:blip>
          <a:srcRect b="-12439" l="0" r="0" t="-12451"/>
          <a:stretch/>
        </p:blipFill>
        <p:spPr>
          <a:xfrm>
            <a:off x="10801700" y="6479724"/>
            <a:ext cx="1225001" cy="261067"/>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ark">
  <p:cSld name="1_Intro-dark">
    <p:bg>
      <p:bgPr>
        <a:solidFill>
          <a:schemeClr val="lt2"/>
        </a:solidFill>
      </p:bgPr>
    </p:bg>
    <p:spTree>
      <p:nvGrpSpPr>
        <p:cNvPr id="302" name="Shape 302"/>
        <p:cNvGrpSpPr/>
        <p:nvPr/>
      </p:nvGrpSpPr>
      <p:grpSpPr>
        <a:xfrm>
          <a:off x="0" y="0"/>
          <a:ext cx="0" cy="0"/>
          <a:chOff x="0" y="0"/>
          <a:chExt cx="0" cy="0"/>
        </a:xfrm>
      </p:grpSpPr>
      <p:pic>
        <p:nvPicPr>
          <p:cNvPr id="303" name="Google Shape;303;p48"/>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304" name="Google Shape;304;p48"/>
          <p:cNvSpPr txBox="1"/>
          <p:nvPr/>
        </p:nvSpPr>
        <p:spPr>
          <a:xfrm>
            <a:off x="0" y="6468000"/>
            <a:ext cx="2228400" cy="3693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800"/>
              <a:buFont typeface="Arial"/>
              <a:buNone/>
            </a:pPr>
            <a:r>
              <a:rPr b="0" i="1" lang="en-US" sz="800" u="none" cap="none" strike="noStrike">
                <a:solidFill>
                  <a:srgbClr val="585FA2"/>
                </a:solidFill>
                <a:latin typeface="Montserrat Medium"/>
                <a:ea typeface="Montserrat Medium"/>
                <a:cs typeface="Montserrat Medium"/>
                <a:sym typeface="Montserrat Medium"/>
              </a:rPr>
              <a:t>Proprietary and confidential</a:t>
            </a:r>
            <a:endParaRPr b="0" i="1" sz="800" u="none" cap="none" strike="noStrike">
              <a:solidFill>
                <a:srgbClr val="585FA2"/>
              </a:solidFill>
              <a:latin typeface="Montserrat Medium"/>
              <a:ea typeface="Montserrat Medium"/>
              <a:cs typeface="Montserrat Medium"/>
              <a:sym typeface="Montserrat Medium"/>
            </a:endParaRPr>
          </a:p>
        </p:txBody>
      </p:sp>
      <p:pic>
        <p:nvPicPr>
          <p:cNvPr id="305" name="Google Shape;305;p48"/>
          <p:cNvPicPr preferRelativeResize="0"/>
          <p:nvPr/>
        </p:nvPicPr>
        <p:blipFill rotWithShape="1">
          <a:blip r:embed="rId3">
            <a:alphaModFix/>
          </a:blip>
          <a:srcRect b="0" l="0" r="0" t="0"/>
          <a:stretch/>
        </p:blipFill>
        <p:spPr>
          <a:xfrm>
            <a:off x="10801700" y="6479724"/>
            <a:ext cx="1225000" cy="261067"/>
          </a:xfrm>
          <a:prstGeom prst="rect">
            <a:avLst/>
          </a:prstGeom>
          <a:noFill/>
          <a:ln>
            <a:noFill/>
          </a:ln>
        </p:spPr>
      </p:pic>
      <p:sp>
        <p:nvSpPr>
          <p:cNvPr id="306" name="Google Shape;306;p48"/>
          <p:cNvSpPr txBox="1"/>
          <p:nvPr>
            <p:ph type="title"/>
          </p:nvPr>
        </p:nvSpPr>
        <p:spPr>
          <a:xfrm>
            <a:off x="586776" y="2615353"/>
            <a:ext cx="8805300" cy="1014300"/>
          </a:xfrm>
          <a:prstGeom prst="rect">
            <a:avLst/>
          </a:prstGeom>
          <a:noFill/>
          <a:ln>
            <a:noFill/>
          </a:ln>
        </p:spPr>
        <p:txBody>
          <a:bodyPr anchorCtr="0" anchor="b" bIns="60925" lIns="121900" spcFirstLastPara="1" rIns="121900" wrap="square" tIns="60925">
            <a:noAutofit/>
          </a:bodyPr>
          <a:lstStyle>
            <a:lvl1pPr lvl="0" rtl="0" algn="l">
              <a:lnSpc>
                <a:spcPct val="90000"/>
              </a:lnSpc>
              <a:spcBef>
                <a:spcPts val="0"/>
              </a:spcBef>
              <a:spcAft>
                <a:spcPts val="0"/>
              </a:spcAft>
              <a:buClr>
                <a:schemeClr val="lt1"/>
              </a:buClr>
              <a:buSzPts val="7500"/>
              <a:buFont typeface="Montserrat ExtraBold"/>
              <a:buNone/>
              <a:defRPr b="1" sz="7500">
                <a:solidFill>
                  <a:schemeClr val="lt1"/>
                </a:solidFill>
                <a:latin typeface="Montserrat ExtraBold"/>
                <a:ea typeface="Montserrat ExtraBold"/>
                <a:cs typeface="Montserrat ExtraBold"/>
                <a:sym typeface="Montserrat ExtraBold"/>
              </a:defRPr>
            </a:lvl1pPr>
            <a:lvl2pPr lvl="1" rtl="0" algn="l">
              <a:lnSpc>
                <a:spcPct val="100000"/>
              </a:lnSpc>
              <a:spcBef>
                <a:spcPts val="0"/>
              </a:spcBef>
              <a:spcAft>
                <a:spcPts val="0"/>
              </a:spcAft>
              <a:buClr>
                <a:schemeClr val="lt1"/>
              </a:buClr>
              <a:buSzPts val="1900"/>
              <a:buNone/>
              <a:defRPr>
                <a:solidFill>
                  <a:schemeClr val="lt1"/>
                </a:solidFill>
                <a:latin typeface="Montserrat"/>
                <a:ea typeface="Montserrat"/>
                <a:cs typeface="Montserrat"/>
                <a:sym typeface="Montserrat"/>
              </a:defRPr>
            </a:lvl2pPr>
            <a:lvl3pPr lvl="2" rtl="0" algn="l">
              <a:lnSpc>
                <a:spcPct val="100000"/>
              </a:lnSpc>
              <a:spcBef>
                <a:spcPts val="0"/>
              </a:spcBef>
              <a:spcAft>
                <a:spcPts val="0"/>
              </a:spcAft>
              <a:buClr>
                <a:schemeClr val="lt1"/>
              </a:buClr>
              <a:buSzPts val="1900"/>
              <a:buNone/>
              <a:defRPr>
                <a:solidFill>
                  <a:schemeClr val="lt1"/>
                </a:solidFill>
                <a:latin typeface="Montserrat"/>
                <a:ea typeface="Montserrat"/>
                <a:cs typeface="Montserrat"/>
                <a:sym typeface="Montserrat"/>
              </a:defRPr>
            </a:lvl3pPr>
            <a:lvl4pPr lvl="3" rtl="0" algn="l">
              <a:lnSpc>
                <a:spcPct val="100000"/>
              </a:lnSpc>
              <a:spcBef>
                <a:spcPts val="0"/>
              </a:spcBef>
              <a:spcAft>
                <a:spcPts val="0"/>
              </a:spcAft>
              <a:buClr>
                <a:schemeClr val="lt1"/>
              </a:buClr>
              <a:buSzPts val="1900"/>
              <a:buNone/>
              <a:defRPr>
                <a:solidFill>
                  <a:schemeClr val="lt1"/>
                </a:solidFill>
                <a:latin typeface="Montserrat"/>
                <a:ea typeface="Montserrat"/>
                <a:cs typeface="Montserrat"/>
                <a:sym typeface="Montserrat"/>
              </a:defRPr>
            </a:lvl4pPr>
            <a:lvl5pPr lvl="4" rtl="0" algn="l">
              <a:lnSpc>
                <a:spcPct val="100000"/>
              </a:lnSpc>
              <a:spcBef>
                <a:spcPts val="0"/>
              </a:spcBef>
              <a:spcAft>
                <a:spcPts val="0"/>
              </a:spcAft>
              <a:buClr>
                <a:schemeClr val="lt1"/>
              </a:buClr>
              <a:buSzPts val="1900"/>
              <a:buNone/>
              <a:defRPr>
                <a:solidFill>
                  <a:schemeClr val="lt1"/>
                </a:solidFill>
                <a:latin typeface="Montserrat"/>
                <a:ea typeface="Montserrat"/>
                <a:cs typeface="Montserrat"/>
                <a:sym typeface="Montserrat"/>
              </a:defRPr>
            </a:lvl5pPr>
            <a:lvl6pPr lvl="5" rtl="0" algn="l">
              <a:lnSpc>
                <a:spcPct val="100000"/>
              </a:lnSpc>
              <a:spcBef>
                <a:spcPts val="0"/>
              </a:spcBef>
              <a:spcAft>
                <a:spcPts val="0"/>
              </a:spcAft>
              <a:buClr>
                <a:schemeClr val="lt1"/>
              </a:buClr>
              <a:buSzPts val="1900"/>
              <a:buNone/>
              <a:defRPr>
                <a:solidFill>
                  <a:schemeClr val="lt1"/>
                </a:solidFill>
                <a:latin typeface="Montserrat"/>
                <a:ea typeface="Montserrat"/>
                <a:cs typeface="Montserrat"/>
                <a:sym typeface="Montserrat"/>
              </a:defRPr>
            </a:lvl6pPr>
            <a:lvl7pPr lvl="6" rtl="0" algn="l">
              <a:lnSpc>
                <a:spcPct val="100000"/>
              </a:lnSpc>
              <a:spcBef>
                <a:spcPts val="0"/>
              </a:spcBef>
              <a:spcAft>
                <a:spcPts val="0"/>
              </a:spcAft>
              <a:buClr>
                <a:schemeClr val="lt1"/>
              </a:buClr>
              <a:buSzPts val="1900"/>
              <a:buNone/>
              <a:defRPr>
                <a:solidFill>
                  <a:schemeClr val="lt1"/>
                </a:solidFill>
                <a:latin typeface="Montserrat"/>
                <a:ea typeface="Montserrat"/>
                <a:cs typeface="Montserrat"/>
                <a:sym typeface="Montserrat"/>
              </a:defRPr>
            </a:lvl7pPr>
            <a:lvl8pPr lvl="7" rtl="0" algn="l">
              <a:lnSpc>
                <a:spcPct val="100000"/>
              </a:lnSpc>
              <a:spcBef>
                <a:spcPts val="0"/>
              </a:spcBef>
              <a:spcAft>
                <a:spcPts val="0"/>
              </a:spcAft>
              <a:buClr>
                <a:schemeClr val="lt1"/>
              </a:buClr>
              <a:buSzPts val="1900"/>
              <a:buNone/>
              <a:defRPr>
                <a:solidFill>
                  <a:schemeClr val="lt1"/>
                </a:solidFill>
                <a:latin typeface="Montserrat"/>
                <a:ea typeface="Montserrat"/>
                <a:cs typeface="Montserrat"/>
                <a:sym typeface="Montserrat"/>
              </a:defRPr>
            </a:lvl8pPr>
            <a:lvl9pPr lvl="8" rtl="0" algn="l">
              <a:lnSpc>
                <a:spcPct val="100000"/>
              </a:lnSpc>
              <a:spcBef>
                <a:spcPts val="0"/>
              </a:spcBef>
              <a:spcAft>
                <a:spcPts val="0"/>
              </a:spcAft>
              <a:buClr>
                <a:schemeClr val="lt1"/>
              </a:buClr>
              <a:buSzPts val="1900"/>
              <a:buNone/>
              <a:defRPr>
                <a:solidFill>
                  <a:schemeClr val="lt1"/>
                </a:solidFill>
                <a:latin typeface="Montserrat"/>
                <a:ea typeface="Montserrat"/>
                <a:cs typeface="Montserrat"/>
                <a:sym typeface="Montserrat"/>
              </a:defRPr>
            </a:lvl9pPr>
          </a:lstStyle>
          <a:p/>
        </p:txBody>
      </p:sp>
      <p:sp>
        <p:nvSpPr>
          <p:cNvPr id="307" name="Google Shape;307;p48"/>
          <p:cNvSpPr txBox="1"/>
          <p:nvPr>
            <p:ph idx="1" type="subTitle"/>
          </p:nvPr>
        </p:nvSpPr>
        <p:spPr>
          <a:xfrm>
            <a:off x="654831" y="3682785"/>
            <a:ext cx="6209100" cy="521700"/>
          </a:xfrm>
          <a:prstGeom prst="rect">
            <a:avLst/>
          </a:prstGeom>
          <a:noFill/>
          <a:ln>
            <a:noFill/>
          </a:ln>
        </p:spPr>
        <p:txBody>
          <a:bodyPr anchorCtr="0" anchor="t" bIns="60925" lIns="121900" spcFirstLastPara="1" rIns="121900" wrap="square" tIns="60925">
            <a:normAutofit/>
          </a:bodyPr>
          <a:lstStyle>
            <a:lvl1pPr lvl="0" rtl="0" algn="l">
              <a:lnSpc>
                <a:spcPct val="90000"/>
              </a:lnSpc>
              <a:spcBef>
                <a:spcPts val="1300"/>
              </a:spcBef>
              <a:spcAft>
                <a:spcPts val="0"/>
              </a:spcAft>
              <a:buClr>
                <a:schemeClr val="lt1"/>
              </a:buClr>
              <a:buSzPts val="1900"/>
              <a:buFont typeface="Montserrat SemiBold"/>
              <a:buNone/>
              <a:defRPr sz="1900">
                <a:solidFill>
                  <a:schemeClr val="lt1"/>
                </a:solidFill>
                <a:latin typeface="Montserrat SemiBold"/>
                <a:ea typeface="Montserrat SemiBold"/>
                <a:cs typeface="Montserrat SemiBold"/>
                <a:sym typeface="Montserrat SemiBold"/>
              </a:defRPr>
            </a:lvl1pPr>
            <a:lvl2pPr lvl="1" rtl="0" algn="l">
              <a:lnSpc>
                <a:spcPct val="90000"/>
              </a:lnSpc>
              <a:spcBef>
                <a:spcPts val="700"/>
              </a:spcBef>
              <a:spcAft>
                <a:spcPts val="0"/>
              </a:spcAft>
              <a:buClr>
                <a:schemeClr val="lt1"/>
              </a:buClr>
              <a:buSzPts val="2100"/>
              <a:buNone/>
              <a:defRPr>
                <a:solidFill>
                  <a:schemeClr val="lt1"/>
                </a:solidFill>
              </a:defRPr>
            </a:lvl2pPr>
            <a:lvl3pPr lvl="2" rtl="0" algn="l">
              <a:lnSpc>
                <a:spcPct val="90000"/>
              </a:lnSpc>
              <a:spcBef>
                <a:spcPts val="700"/>
              </a:spcBef>
              <a:spcAft>
                <a:spcPts val="0"/>
              </a:spcAft>
              <a:buClr>
                <a:schemeClr val="lt1"/>
              </a:buClr>
              <a:buSzPts val="1900"/>
              <a:buNone/>
              <a:defRPr>
                <a:solidFill>
                  <a:schemeClr val="lt1"/>
                </a:solidFill>
              </a:defRPr>
            </a:lvl3pPr>
            <a:lvl4pPr lvl="3" rtl="0" algn="l">
              <a:lnSpc>
                <a:spcPct val="90000"/>
              </a:lnSpc>
              <a:spcBef>
                <a:spcPts val="700"/>
              </a:spcBef>
              <a:spcAft>
                <a:spcPts val="0"/>
              </a:spcAft>
              <a:buClr>
                <a:schemeClr val="lt1"/>
              </a:buClr>
              <a:buSzPts val="1600"/>
              <a:buNone/>
              <a:defRPr>
                <a:solidFill>
                  <a:schemeClr val="lt1"/>
                </a:solidFill>
              </a:defRPr>
            </a:lvl4pPr>
            <a:lvl5pPr lvl="4" rtl="0" algn="l">
              <a:lnSpc>
                <a:spcPct val="90000"/>
              </a:lnSpc>
              <a:spcBef>
                <a:spcPts val="700"/>
              </a:spcBef>
              <a:spcAft>
                <a:spcPts val="0"/>
              </a:spcAft>
              <a:buClr>
                <a:schemeClr val="lt1"/>
              </a:buClr>
              <a:buSzPts val="1600"/>
              <a:buNone/>
              <a:defRPr>
                <a:solidFill>
                  <a:schemeClr val="lt1"/>
                </a:solidFill>
              </a:defRPr>
            </a:lvl5pPr>
            <a:lvl6pPr lvl="5" rtl="0" algn="l">
              <a:lnSpc>
                <a:spcPct val="90000"/>
              </a:lnSpc>
              <a:spcBef>
                <a:spcPts val="700"/>
              </a:spcBef>
              <a:spcAft>
                <a:spcPts val="0"/>
              </a:spcAft>
              <a:buClr>
                <a:schemeClr val="lt1"/>
              </a:buClr>
              <a:buSzPts val="2400"/>
              <a:buNone/>
              <a:defRPr>
                <a:solidFill>
                  <a:schemeClr val="lt1"/>
                </a:solidFill>
              </a:defRPr>
            </a:lvl6pPr>
            <a:lvl7pPr lvl="6" rtl="0" algn="l">
              <a:lnSpc>
                <a:spcPct val="90000"/>
              </a:lnSpc>
              <a:spcBef>
                <a:spcPts val="700"/>
              </a:spcBef>
              <a:spcAft>
                <a:spcPts val="0"/>
              </a:spcAft>
              <a:buClr>
                <a:schemeClr val="lt1"/>
              </a:buClr>
              <a:buSzPts val="2400"/>
              <a:buNone/>
              <a:defRPr>
                <a:solidFill>
                  <a:schemeClr val="lt1"/>
                </a:solidFill>
              </a:defRPr>
            </a:lvl7pPr>
            <a:lvl8pPr lvl="7" rtl="0" algn="l">
              <a:lnSpc>
                <a:spcPct val="90000"/>
              </a:lnSpc>
              <a:spcBef>
                <a:spcPts val="700"/>
              </a:spcBef>
              <a:spcAft>
                <a:spcPts val="0"/>
              </a:spcAft>
              <a:buClr>
                <a:schemeClr val="lt1"/>
              </a:buClr>
              <a:buSzPts val="2400"/>
              <a:buNone/>
              <a:defRPr>
                <a:solidFill>
                  <a:schemeClr val="lt1"/>
                </a:solidFill>
              </a:defRPr>
            </a:lvl8pPr>
            <a:lvl9pPr lvl="8" rtl="0" algn="l">
              <a:lnSpc>
                <a:spcPct val="90000"/>
              </a:lnSpc>
              <a:spcBef>
                <a:spcPts val="700"/>
              </a:spcBef>
              <a:spcAft>
                <a:spcPts val="0"/>
              </a:spcAft>
              <a:buClr>
                <a:schemeClr val="lt1"/>
              </a:buClr>
              <a:buSzPts val="2400"/>
              <a:buNone/>
              <a:defRPr>
                <a:solidFill>
                  <a:schemeClr val="lt1"/>
                </a:solidFill>
              </a:defRPr>
            </a:lvl9pPr>
          </a:lstStyle>
          <a:p/>
        </p:txBody>
      </p:sp>
      <p:sp>
        <p:nvSpPr>
          <p:cNvPr id="308" name="Google Shape;308;p48"/>
          <p:cNvSpPr/>
          <p:nvPr/>
        </p:nvSpPr>
        <p:spPr>
          <a:xfrm>
            <a:off x="721433" y="4697900"/>
            <a:ext cx="1422300" cy="1422300"/>
          </a:xfrm>
          <a:prstGeom prst="ellipse">
            <a:avLst/>
          </a:prstGeom>
          <a:solidFill>
            <a:srgbClr val="B1B5D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id="309" name="Google Shape;309;p48"/>
          <p:cNvPicPr preferRelativeResize="0"/>
          <p:nvPr/>
        </p:nvPicPr>
        <p:blipFill rotWithShape="1">
          <a:blip r:embed="rId4">
            <a:alphaModFix/>
          </a:blip>
          <a:srcRect b="-12439" l="0" r="0" t="-12451"/>
          <a:stretch/>
        </p:blipFill>
        <p:spPr>
          <a:xfrm>
            <a:off x="10801700" y="6479724"/>
            <a:ext cx="1225001" cy="261067"/>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Layout 1">
    <p:spTree>
      <p:nvGrpSpPr>
        <p:cNvPr id="310" name="Shape 310"/>
        <p:cNvGrpSpPr/>
        <p:nvPr/>
      </p:nvGrpSpPr>
      <p:grpSpPr>
        <a:xfrm>
          <a:off x="0" y="0"/>
          <a:ext cx="0" cy="0"/>
          <a:chOff x="0" y="0"/>
          <a:chExt cx="0" cy="0"/>
        </a:xfrm>
      </p:grpSpPr>
      <p:pic>
        <p:nvPicPr>
          <p:cNvPr id="311" name="Google Shape;311;p49"/>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312" name="Google Shape;312;p49"/>
          <p:cNvSpPr txBox="1"/>
          <p:nvPr>
            <p:ph type="title"/>
          </p:nvPr>
        </p:nvSpPr>
        <p:spPr>
          <a:xfrm>
            <a:off x="1060321" y="448908"/>
            <a:ext cx="10515600" cy="697500"/>
          </a:xfrm>
          <a:prstGeom prst="rect">
            <a:avLst/>
          </a:prstGeom>
          <a:noFill/>
          <a:ln>
            <a:noFill/>
          </a:ln>
        </p:spPr>
        <p:txBody>
          <a:bodyPr anchorCtr="0" anchor="ctr" bIns="60925" lIns="121900" spcFirstLastPara="1" rIns="121900" wrap="square" tIns="60925">
            <a:noAutofit/>
          </a:bodyPr>
          <a:lstStyle>
            <a:lvl1pPr lvl="0" rtl="0" algn="l">
              <a:lnSpc>
                <a:spcPct val="90000"/>
              </a:lnSpc>
              <a:spcBef>
                <a:spcPts val="0"/>
              </a:spcBef>
              <a:spcAft>
                <a:spcPts val="0"/>
              </a:spcAft>
              <a:buSzPts val="3300"/>
              <a:buFont typeface="Montserrat ExtraBold"/>
              <a:buNone/>
              <a:defRPr b="1" sz="3300">
                <a:latin typeface="Montserrat ExtraBold"/>
                <a:ea typeface="Montserrat ExtraBold"/>
                <a:cs typeface="Montserrat ExtraBold"/>
                <a:sym typeface="Montserrat ExtraBold"/>
              </a:defRPr>
            </a:lvl1pPr>
            <a:lvl2pPr lvl="1" rtl="0" algn="l">
              <a:lnSpc>
                <a:spcPct val="100000"/>
              </a:lnSpc>
              <a:spcBef>
                <a:spcPts val="0"/>
              </a:spcBef>
              <a:spcAft>
                <a:spcPts val="0"/>
              </a:spcAft>
              <a:buSzPts val="1900"/>
              <a:buNone/>
              <a:defRPr/>
            </a:lvl2pPr>
            <a:lvl3pPr lvl="2" rtl="0" algn="l">
              <a:lnSpc>
                <a:spcPct val="100000"/>
              </a:lnSpc>
              <a:spcBef>
                <a:spcPts val="0"/>
              </a:spcBef>
              <a:spcAft>
                <a:spcPts val="0"/>
              </a:spcAft>
              <a:buSzPts val="1900"/>
              <a:buNone/>
              <a:defRPr/>
            </a:lvl3pPr>
            <a:lvl4pPr lvl="3" rtl="0" algn="l">
              <a:lnSpc>
                <a:spcPct val="100000"/>
              </a:lnSpc>
              <a:spcBef>
                <a:spcPts val="0"/>
              </a:spcBef>
              <a:spcAft>
                <a:spcPts val="0"/>
              </a:spcAft>
              <a:buSzPts val="1900"/>
              <a:buNone/>
              <a:defRPr/>
            </a:lvl4pPr>
            <a:lvl5pPr lvl="4" rtl="0" algn="l">
              <a:lnSpc>
                <a:spcPct val="100000"/>
              </a:lnSpc>
              <a:spcBef>
                <a:spcPts val="0"/>
              </a:spcBef>
              <a:spcAft>
                <a:spcPts val="0"/>
              </a:spcAft>
              <a:buSzPts val="1900"/>
              <a:buNone/>
              <a:defRPr/>
            </a:lvl5pPr>
            <a:lvl6pPr lvl="5" rtl="0" algn="l">
              <a:lnSpc>
                <a:spcPct val="100000"/>
              </a:lnSpc>
              <a:spcBef>
                <a:spcPts val="0"/>
              </a:spcBef>
              <a:spcAft>
                <a:spcPts val="0"/>
              </a:spcAft>
              <a:buSzPts val="1900"/>
              <a:buNone/>
              <a:defRPr/>
            </a:lvl6pPr>
            <a:lvl7pPr lvl="6" rtl="0" algn="l">
              <a:lnSpc>
                <a:spcPct val="100000"/>
              </a:lnSpc>
              <a:spcBef>
                <a:spcPts val="0"/>
              </a:spcBef>
              <a:spcAft>
                <a:spcPts val="0"/>
              </a:spcAft>
              <a:buSzPts val="1900"/>
              <a:buNone/>
              <a:defRPr/>
            </a:lvl7pPr>
            <a:lvl8pPr lvl="7" rtl="0" algn="l">
              <a:lnSpc>
                <a:spcPct val="100000"/>
              </a:lnSpc>
              <a:spcBef>
                <a:spcPts val="0"/>
              </a:spcBef>
              <a:spcAft>
                <a:spcPts val="0"/>
              </a:spcAft>
              <a:buSzPts val="1900"/>
              <a:buNone/>
              <a:defRPr/>
            </a:lvl8pPr>
            <a:lvl9pPr lvl="8" rtl="0" algn="l">
              <a:lnSpc>
                <a:spcPct val="100000"/>
              </a:lnSpc>
              <a:spcBef>
                <a:spcPts val="0"/>
              </a:spcBef>
              <a:spcAft>
                <a:spcPts val="0"/>
              </a:spcAft>
              <a:buSzPts val="1900"/>
              <a:buNone/>
              <a:defRPr/>
            </a:lvl9pPr>
          </a:lstStyle>
          <a:p/>
        </p:txBody>
      </p:sp>
      <p:sp>
        <p:nvSpPr>
          <p:cNvPr id="313" name="Google Shape;313;p49"/>
          <p:cNvSpPr txBox="1"/>
          <p:nvPr/>
        </p:nvSpPr>
        <p:spPr>
          <a:xfrm>
            <a:off x="0" y="6468000"/>
            <a:ext cx="2228400" cy="3693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800"/>
              <a:buFont typeface="Arial"/>
              <a:buNone/>
            </a:pPr>
            <a:r>
              <a:rPr b="0" i="1" lang="en-US" sz="800" u="none" cap="none" strike="noStrike">
                <a:solidFill>
                  <a:srgbClr val="8E93C2"/>
                </a:solidFill>
                <a:latin typeface="Montserrat Medium"/>
                <a:ea typeface="Montserrat Medium"/>
                <a:cs typeface="Montserrat Medium"/>
                <a:sym typeface="Montserrat Medium"/>
              </a:rPr>
              <a:t>Proprietary and confidential</a:t>
            </a:r>
            <a:endParaRPr b="0" i="1" sz="800" u="none" cap="none" strike="noStrike">
              <a:solidFill>
                <a:srgbClr val="8E93C2"/>
              </a:solidFill>
              <a:latin typeface="Montserrat Medium"/>
              <a:ea typeface="Montserrat Medium"/>
              <a:cs typeface="Montserrat Medium"/>
              <a:sym typeface="Montserrat Medium"/>
            </a:endParaRPr>
          </a:p>
        </p:txBody>
      </p:sp>
      <p:pic>
        <p:nvPicPr>
          <p:cNvPr id="314" name="Google Shape;314;p49"/>
          <p:cNvPicPr preferRelativeResize="0"/>
          <p:nvPr/>
        </p:nvPicPr>
        <p:blipFill rotWithShape="1">
          <a:blip r:embed="rId3">
            <a:alphaModFix/>
          </a:blip>
          <a:srcRect b="-12439" l="0" r="0" t="-12451"/>
          <a:stretch/>
        </p:blipFill>
        <p:spPr>
          <a:xfrm>
            <a:off x="10801700" y="6479724"/>
            <a:ext cx="1225001" cy="261067"/>
          </a:xfrm>
          <a:prstGeom prst="rect">
            <a:avLst/>
          </a:prstGeom>
          <a:noFill/>
          <a:ln>
            <a:noFill/>
          </a:ln>
        </p:spPr>
      </p:pic>
      <p:sp>
        <p:nvSpPr>
          <p:cNvPr id="315" name="Google Shape;315;p49"/>
          <p:cNvSpPr/>
          <p:nvPr/>
        </p:nvSpPr>
        <p:spPr>
          <a:xfrm rot="5400000">
            <a:off x="237100" y="292300"/>
            <a:ext cx="536700" cy="1010700"/>
          </a:xfrm>
          <a:prstGeom prst="round2SameRect">
            <a:avLst>
              <a:gd fmla="val 50000" name="adj1"/>
              <a:gd fmla="val 0" name="adj2"/>
            </a:avLst>
          </a:prstGeom>
          <a:gradFill>
            <a:gsLst>
              <a:gs pos="0">
                <a:schemeClr val="accent1"/>
              </a:gs>
              <a:gs pos="100000">
                <a:schemeClr val="accent2"/>
              </a:gs>
            </a:gsLst>
            <a:lin ang="5400700"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6" name="Google Shape;316;p49"/>
          <p:cNvSpPr txBox="1"/>
          <p:nvPr>
            <p:ph idx="1" type="body"/>
          </p:nvPr>
        </p:nvSpPr>
        <p:spPr>
          <a:xfrm>
            <a:off x="1310800" y="4605459"/>
            <a:ext cx="2228400" cy="424500"/>
          </a:xfrm>
          <a:prstGeom prst="rect">
            <a:avLst/>
          </a:prstGeom>
          <a:noFill/>
          <a:ln>
            <a:noFill/>
          </a:ln>
        </p:spPr>
        <p:txBody>
          <a:bodyPr anchorCtr="0" anchor="t" bIns="60925" lIns="121900" spcFirstLastPara="1" rIns="121900" wrap="square" tIns="60925">
            <a:normAutofit/>
          </a:bodyPr>
          <a:lstStyle>
            <a:lvl1pPr indent="-311150" lvl="0" marL="457200" rtl="0" algn="ctr">
              <a:lnSpc>
                <a:spcPct val="90000"/>
              </a:lnSpc>
              <a:spcBef>
                <a:spcPts val="1300"/>
              </a:spcBef>
              <a:spcAft>
                <a:spcPts val="0"/>
              </a:spcAft>
              <a:buSzPts val="1300"/>
              <a:buChar char="•"/>
              <a:defRPr sz="1300"/>
            </a:lvl1pPr>
            <a:lvl2pPr indent="-311150" lvl="1" marL="914400" rtl="0" algn="ctr">
              <a:lnSpc>
                <a:spcPct val="90000"/>
              </a:lnSpc>
              <a:spcBef>
                <a:spcPts val="700"/>
              </a:spcBef>
              <a:spcAft>
                <a:spcPts val="0"/>
              </a:spcAft>
              <a:buSzPts val="1300"/>
              <a:buChar char="◦"/>
              <a:defRPr sz="1300"/>
            </a:lvl2pPr>
            <a:lvl3pPr indent="-311150" lvl="2" marL="1371600" rtl="0" algn="ctr">
              <a:lnSpc>
                <a:spcPct val="90000"/>
              </a:lnSpc>
              <a:spcBef>
                <a:spcPts val="700"/>
              </a:spcBef>
              <a:spcAft>
                <a:spcPts val="0"/>
              </a:spcAft>
              <a:buSzPts val="1300"/>
              <a:buChar char="▪"/>
              <a:defRPr sz="1300"/>
            </a:lvl3pPr>
            <a:lvl4pPr indent="-311150" lvl="3" marL="1828800" rtl="0" algn="ctr">
              <a:lnSpc>
                <a:spcPct val="90000"/>
              </a:lnSpc>
              <a:spcBef>
                <a:spcPts val="700"/>
              </a:spcBef>
              <a:spcAft>
                <a:spcPts val="0"/>
              </a:spcAft>
              <a:buSzPts val="1300"/>
              <a:buChar char="▫"/>
              <a:defRPr sz="1300"/>
            </a:lvl4pPr>
            <a:lvl5pPr indent="-311150" lvl="4" marL="2286000" rtl="0" algn="ctr">
              <a:lnSpc>
                <a:spcPct val="90000"/>
              </a:lnSpc>
              <a:spcBef>
                <a:spcPts val="700"/>
              </a:spcBef>
              <a:spcAft>
                <a:spcPts val="0"/>
              </a:spcAft>
              <a:buSzPts val="1300"/>
              <a:buChar char="•"/>
              <a:defRPr sz="1300"/>
            </a:lvl5pPr>
            <a:lvl6pPr indent="-311150" lvl="5" marL="2743200" rtl="0" algn="ctr">
              <a:lnSpc>
                <a:spcPct val="90000"/>
              </a:lnSpc>
              <a:spcBef>
                <a:spcPts val="700"/>
              </a:spcBef>
              <a:spcAft>
                <a:spcPts val="0"/>
              </a:spcAft>
              <a:buSzPts val="1300"/>
              <a:buChar char="•"/>
              <a:defRPr sz="1300"/>
            </a:lvl6pPr>
            <a:lvl7pPr indent="-311150" lvl="6" marL="3200400" rtl="0" algn="ctr">
              <a:lnSpc>
                <a:spcPct val="90000"/>
              </a:lnSpc>
              <a:spcBef>
                <a:spcPts val="700"/>
              </a:spcBef>
              <a:spcAft>
                <a:spcPts val="0"/>
              </a:spcAft>
              <a:buSzPts val="1300"/>
              <a:buChar char="•"/>
              <a:defRPr sz="1300"/>
            </a:lvl7pPr>
            <a:lvl8pPr indent="-311150" lvl="7" marL="3657600" rtl="0" algn="ctr">
              <a:lnSpc>
                <a:spcPct val="90000"/>
              </a:lnSpc>
              <a:spcBef>
                <a:spcPts val="700"/>
              </a:spcBef>
              <a:spcAft>
                <a:spcPts val="0"/>
              </a:spcAft>
              <a:buSzPts val="1300"/>
              <a:buChar char="•"/>
              <a:defRPr sz="1300"/>
            </a:lvl8pPr>
            <a:lvl9pPr indent="-311150" lvl="8" marL="4114800" rtl="0" algn="ctr">
              <a:lnSpc>
                <a:spcPct val="90000"/>
              </a:lnSpc>
              <a:spcBef>
                <a:spcPts val="700"/>
              </a:spcBef>
              <a:spcAft>
                <a:spcPts val="0"/>
              </a:spcAft>
              <a:buSzPts val="1300"/>
              <a:buChar char="•"/>
              <a:defRPr sz="1300"/>
            </a:lvl9pPr>
          </a:lstStyle>
          <a:p/>
        </p:txBody>
      </p:sp>
      <p:sp>
        <p:nvSpPr>
          <p:cNvPr id="317" name="Google Shape;317;p49"/>
          <p:cNvSpPr txBox="1"/>
          <p:nvPr>
            <p:ph idx="2" type="body"/>
          </p:nvPr>
        </p:nvSpPr>
        <p:spPr>
          <a:xfrm>
            <a:off x="4981800" y="4605459"/>
            <a:ext cx="2228400" cy="424500"/>
          </a:xfrm>
          <a:prstGeom prst="rect">
            <a:avLst/>
          </a:prstGeom>
          <a:noFill/>
          <a:ln>
            <a:noFill/>
          </a:ln>
        </p:spPr>
        <p:txBody>
          <a:bodyPr anchorCtr="0" anchor="t" bIns="60925" lIns="121900" spcFirstLastPara="1" rIns="121900" wrap="square" tIns="60925">
            <a:normAutofit/>
          </a:bodyPr>
          <a:lstStyle>
            <a:lvl1pPr indent="-311150" lvl="0" marL="457200" rtl="0" algn="ctr">
              <a:lnSpc>
                <a:spcPct val="90000"/>
              </a:lnSpc>
              <a:spcBef>
                <a:spcPts val="1300"/>
              </a:spcBef>
              <a:spcAft>
                <a:spcPts val="0"/>
              </a:spcAft>
              <a:buSzPts val="1300"/>
              <a:buChar char="•"/>
              <a:defRPr sz="1300"/>
            </a:lvl1pPr>
            <a:lvl2pPr indent="-311150" lvl="1" marL="914400" rtl="0" algn="ctr">
              <a:lnSpc>
                <a:spcPct val="90000"/>
              </a:lnSpc>
              <a:spcBef>
                <a:spcPts val="700"/>
              </a:spcBef>
              <a:spcAft>
                <a:spcPts val="0"/>
              </a:spcAft>
              <a:buSzPts val="1300"/>
              <a:buChar char="◦"/>
              <a:defRPr sz="1300"/>
            </a:lvl2pPr>
            <a:lvl3pPr indent="-311150" lvl="2" marL="1371600" rtl="0" algn="ctr">
              <a:lnSpc>
                <a:spcPct val="90000"/>
              </a:lnSpc>
              <a:spcBef>
                <a:spcPts val="700"/>
              </a:spcBef>
              <a:spcAft>
                <a:spcPts val="0"/>
              </a:spcAft>
              <a:buSzPts val="1300"/>
              <a:buChar char="▪"/>
              <a:defRPr sz="1300"/>
            </a:lvl3pPr>
            <a:lvl4pPr indent="-311150" lvl="3" marL="1828800" rtl="0" algn="ctr">
              <a:lnSpc>
                <a:spcPct val="90000"/>
              </a:lnSpc>
              <a:spcBef>
                <a:spcPts val="700"/>
              </a:spcBef>
              <a:spcAft>
                <a:spcPts val="0"/>
              </a:spcAft>
              <a:buSzPts val="1300"/>
              <a:buChar char="▫"/>
              <a:defRPr sz="1300"/>
            </a:lvl4pPr>
            <a:lvl5pPr indent="-311150" lvl="4" marL="2286000" rtl="0" algn="ctr">
              <a:lnSpc>
                <a:spcPct val="90000"/>
              </a:lnSpc>
              <a:spcBef>
                <a:spcPts val="700"/>
              </a:spcBef>
              <a:spcAft>
                <a:spcPts val="0"/>
              </a:spcAft>
              <a:buSzPts val="1300"/>
              <a:buChar char="•"/>
              <a:defRPr sz="1300"/>
            </a:lvl5pPr>
            <a:lvl6pPr indent="-311150" lvl="5" marL="2743200" rtl="0" algn="ctr">
              <a:lnSpc>
                <a:spcPct val="90000"/>
              </a:lnSpc>
              <a:spcBef>
                <a:spcPts val="700"/>
              </a:spcBef>
              <a:spcAft>
                <a:spcPts val="0"/>
              </a:spcAft>
              <a:buSzPts val="1300"/>
              <a:buChar char="•"/>
              <a:defRPr sz="1300"/>
            </a:lvl6pPr>
            <a:lvl7pPr indent="-311150" lvl="6" marL="3200400" rtl="0" algn="ctr">
              <a:lnSpc>
                <a:spcPct val="90000"/>
              </a:lnSpc>
              <a:spcBef>
                <a:spcPts val="700"/>
              </a:spcBef>
              <a:spcAft>
                <a:spcPts val="0"/>
              </a:spcAft>
              <a:buSzPts val="1300"/>
              <a:buChar char="•"/>
              <a:defRPr sz="1300"/>
            </a:lvl7pPr>
            <a:lvl8pPr indent="-311150" lvl="7" marL="3657600" rtl="0" algn="ctr">
              <a:lnSpc>
                <a:spcPct val="90000"/>
              </a:lnSpc>
              <a:spcBef>
                <a:spcPts val="700"/>
              </a:spcBef>
              <a:spcAft>
                <a:spcPts val="0"/>
              </a:spcAft>
              <a:buSzPts val="1300"/>
              <a:buChar char="•"/>
              <a:defRPr sz="1300"/>
            </a:lvl8pPr>
            <a:lvl9pPr indent="-311150" lvl="8" marL="4114800" rtl="0" algn="ctr">
              <a:lnSpc>
                <a:spcPct val="90000"/>
              </a:lnSpc>
              <a:spcBef>
                <a:spcPts val="700"/>
              </a:spcBef>
              <a:spcAft>
                <a:spcPts val="0"/>
              </a:spcAft>
              <a:buSzPts val="1300"/>
              <a:buChar char="•"/>
              <a:defRPr sz="1300"/>
            </a:lvl9pPr>
          </a:lstStyle>
          <a:p/>
        </p:txBody>
      </p:sp>
      <p:sp>
        <p:nvSpPr>
          <p:cNvPr id="318" name="Google Shape;318;p49"/>
          <p:cNvSpPr txBox="1"/>
          <p:nvPr>
            <p:ph idx="3" type="body"/>
          </p:nvPr>
        </p:nvSpPr>
        <p:spPr>
          <a:xfrm>
            <a:off x="8652800" y="4605459"/>
            <a:ext cx="2228400" cy="424500"/>
          </a:xfrm>
          <a:prstGeom prst="rect">
            <a:avLst/>
          </a:prstGeom>
          <a:noFill/>
          <a:ln>
            <a:noFill/>
          </a:ln>
        </p:spPr>
        <p:txBody>
          <a:bodyPr anchorCtr="0" anchor="t" bIns="60925" lIns="121900" spcFirstLastPara="1" rIns="121900" wrap="square" tIns="60925">
            <a:normAutofit/>
          </a:bodyPr>
          <a:lstStyle>
            <a:lvl1pPr indent="-311150" lvl="0" marL="457200" rtl="0" algn="ctr">
              <a:lnSpc>
                <a:spcPct val="90000"/>
              </a:lnSpc>
              <a:spcBef>
                <a:spcPts val="1300"/>
              </a:spcBef>
              <a:spcAft>
                <a:spcPts val="0"/>
              </a:spcAft>
              <a:buSzPts val="1300"/>
              <a:buChar char="•"/>
              <a:defRPr sz="1300"/>
            </a:lvl1pPr>
            <a:lvl2pPr indent="-311150" lvl="1" marL="914400" rtl="0" algn="ctr">
              <a:lnSpc>
                <a:spcPct val="90000"/>
              </a:lnSpc>
              <a:spcBef>
                <a:spcPts val="700"/>
              </a:spcBef>
              <a:spcAft>
                <a:spcPts val="0"/>
              </a:spcAft>
              <a:buSzPts val="1300"/>
              <a:buChar char="◦"/>
              <a:defRPr sz="1300"/>
            </a:lvl2pPr>
            <a:lvl3pPr indent="-311150" lvl="2" marL="1371600" rtl="0" algn="ctr">
              <a:lnSpc>
                <a:spcPct val="90000"/>
              </a:lnSpc>
              <a:spcBef>
                <a:spcPts val="700"/>
              </a:spcBef>
              <a:spcAft>
                <a:spcPts val="0"/>
              </a:spcAft>
              <a:buSzPts val="1300"/>
              <a:buChar char="▪"/>
              <a:defRPr sz="1300"/>
            </a:lvl3pPr>
            <a:lvl4pPr indent="-311150" lvl="3" marL="1828800" rtl="0" algn="ctr">
              <a:lnSpc>
                <a:spcPct val="90000"/>
              </a:lnSpc>
              <a:spcBef>
                <a:spcPts val="700"/>
              </a:spcBef>
              <a:spcAft>
                <a:spcPts val="0"/>
              </a:spcAft>
              <a:buSzPts val="1300"/>
              <a:buChar char="▫"/>
              <a:defRPr sz="1300"/>
            </a:lvl4pPr>
            <a:lvl5pPr indent="-311150" lvl="4" marL="2286000" rtl="0" algn="ctr">
              <a:lnSpc>
                <a:spcPct val="90000"/>
              </a:lnSpc>
              <a:spcBef>
                <a:spcPts val="700"/>
              </a:spcBef>
              <a:spcAft>
                <a:spcPts val="0"/>
              </a:spcAft>
              <a:buSzPts val="1300"/>
              <a:buChar char="•"/>
              <a:defRPr sz="1300"/>
            </a:lvl5pPr>
            <a:lvl6pPr indent="-311150" lvl="5" marL="2743200" rtl="0" algn="ctr">
              <a:lnSpc>
                <a:spcPct val="90000"/>
              </a:lnSpc>
              <a:spcBef>
                <a:spcPts val="700"/>
              </a:spcBef>
              <a:spcAft>
                <a:spcPts val="0"/>
              </a:spcAft>
              <a:buSzPts val="1300"/>
              <a:buChar char="•"/>
              <a:defRPr sz="1300"/>
            </a:lvl6pPr>
            <a:lvl7pPr indent="-311150" lvl="6" marL="3200400" rtl="0" algn="ctr">
              <a:lnSpc>
                <a:spcPct val="90000"/>
              </a:lnSpc>
              <a:spcBef>
                <a:spcPts val="700"/>
              </a:spcBef>
              <a:spcAft>
                <a:spcPts val="0"/>
              </a:spcAft>
              <a:buSzPts val="1300"/>
              <a:buChar char="•"/>
              <a:defRPr sz="1300"/>
            </a:lvl7pPr>
            <a:lvl8pPr indent="-311150" lvl="7" marL="3657600" rtl="0" algn="ctr">
              <a:lnSpc>
                <a:spcPct val="90000"/>
              </a:lnSpc>
              <a:spcBef>
                <a:spcPts val="700"/>
              </a:spcBef>
              <a:spcAft>
                <a:spcPts val="0"/>
              </a:spcAft>
              <a:buSzPts val="1300"/>
              <a:buChar char="•"/>
              <a:defRPr sz="1300"/>
            </a:lvl8pPr>
            <a:lvl9pPr indent="-311150" lvl="8" marL="4114800" rtl="0" algn="ctr">
              <a:lnSpc>
                <a:spcPct val="90000"/>
              </a:lnSpc>
              <a:spcBef>
                <a:spcPts val="700"/>
              </a:spcBef>
              <a:spcAft>
                <a:spcPts val="0"/>
              </a:spcAft>
              <a:buSzPts val="1300"/>
              <a:buChar char="•"/>
              <a:defRPr sz="1300"/>
            </a:lvl9pPr>
          </a:lstStyle>
          <a:p/>
        </p:txBody>
      </p:sp>
      <p:sp>
        <p:nvSpPr>
          <p:cNvPr id="319" name="Google Shape;319;p49"/>
          <p:cNvSpPr/>
          <p:nvPr>
            <p:ph idx="4" type="pic"/>
          </p:nvPr>
        </p:nvSpPr>
        <p:spPr>
          <a:xfrm>
            <a:off x="1378400" y="2210533"/>
            <a:ext cx="2093100" cy="2093100"/>
          </a:xfrm>
          <a:prstGeom prst="roundRect">
            <a:avLst>
              <a:gd fmla="val 4429" name="adj"/>
            </a:avLst>
          </a:prstGeom>
          <a:noFill/>
          <a:ln>
            <a:noFill/>
          </a:ln>
        </p:spPr>
      </p:sp>
      <p:sp>
        <p:nvSpPr>
          <p:cNvPr id="320" name="Google Shape;320;p49"/>
          <p:cNvSpPr/>
          <p:nvPr>
            <p:ph idx="5" type="pic"/>
          </p:nvPr>
        </p:nvSpPr>
        <p:spPr>
          <a:xfrm>
            <a:off x="5049400" y="2210533"/>
            <a:ext cx="2093100" cy="2093100"/>
          </a:xfrm>
          <a:prstGeom prst="roundRect">
            <a:avLst>
              <a:gd fmla="val 4429" name="adj"/>
            </a:avLst>
          </a:prstGeom>
          <a:noFill/>
          <a:ln>
            <a:noFill/>
          </a:ln>
        </p:spPr>
      </p:sp>
      <p:sp>
        <p:nvSpPr>
          <p:cNvPr id="321" name="Google Shape;321;p49"/>
          <p:cNvSpPr/>
          <p:nvPr>
            <p:ph idx="6" type="pic"/>
          </p:nvPr>
        </p:nvSpPr>
        <p:spPr>
          <a:xfrm>
            <a:off x="8720400" y="2210533"/>
            <a:ext cx="2093100" cy="2093100"/>
          </a:xfrm>
          <a:prstGeom prst="roundRect">
            <a:avLst>
              <a:gd fmla="val 4429" name="adj"/>
            </a:avLst>
          </a:prstGeom>
          <a:noFill/>
          <a:ln>
            <a:no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ure2-dark">
  <p:cSld name="CUSTOM_1_1_1_1">
    <p:spTree>
      <p:nvGrpSpPr>
        <p:cNvPr id="322" name="Shape 322"/>
        <p:cNvGrpSpPr/>
        <p:nvPr/>
      </p:nvGrpSpPr>
      <p:grpSpPr>
        <a:xfrm>
          <a:off x="0" y="0"/>
          <a:ext cx="0" cy="0"/>
          <a:chOff x="0" y="0"/>
          <a:chExt cx="0" cy="0"/>
        </a:xfrm>
      </p:grpSpPr>
      <p:pic>
        <p:nvPicPr>
          <p:cNvPr id="323" name="Google Shape;323;p50"/>
          <p:cNvPicPr preferRelativeResize="0"/>
          <p:nvPr/>
        </p:nvPicPr>
        <p:blipFill rotWithShape="1">
          <a:blip r:embed="rId2">
            <a:alphaModFix/>
          </a:blip>
          <a:srcRect b="0" l="0" r="0" t="0"/>
          <a:stretch/>
        </p:blipFill>
        <p:spPr>
          <a:xfrm>
            <a:off x="0" y="0"/>
            <a:ext cx="12192000" cy="6858008"/>
          </a:xfrm>
          <a:prstGeom prst="rect">
            <a:avLst/>
          </a:prstGeom>
          <a:noFill/>
          <a:ln>
            <a:noFill/>
          </a:ln>
        </p:spPr>
      </p:pic>
      <p:pic>
        <p:nvPicPr>
          <p:cNvPr id="324" name="Google Shape;324;p50"/>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325" name="Google Shape;325;p50"/>
          <p:cNvPicPr preferRelativeResize="0"/>
          <p:nvPr/>
        </p:nvPicPr>
        <p:blipFill rotWithShape="1">
          <a:blip r:embed="rId4">
            <a:alphaModFix/>
          </a:blip>
          <a:srcRect b="0" l="0" r="0" t="0"/>
          <a:stretch/>
        </p:blipFill>
        <p:spPr>
          <a:xfrm>
            <a:off x="0" y="0"/>
            <a:ext cx="12192000" cy="6858000"/>
          </a:xfrm>
          <a:prstGeom prst="rect">
            <a:avLst/>
          </a:prstGeom>
          <a:noFill/>
          <a:ln>
            <a:noFill/>
          </a:ln>
        </p:spPr>
      </p:pic>
      <p:pic>
        <p:nvPicPr>
          <p:cNvPr id="326" name="Google Shape;326;p50"/>
          <p:cNvPicPr preferRelativeResize="0"/>
          <p:nvPr/>
        </p:nvPicPr>
        <p:blipFill rotWithShape="1">
          <a:blip r:embed="rId5">
            <a:alphaModFix/>
          </a:blip>
          <a:srcRect b="0" l="0" r="0" t="0"/>
          <a:stretch/>
        </p:blipFill>
        <p:spPr>
          <a:xfrm>
            <a:off x="0" y="0"/>
            <a:ext cx="12192000" cy="6858000"/>
          </a:xfrm>
          <a:prstGeom prst="rect">
            <a:avLst/>
          </a:prstGeom>
          <a:noFill/>
          <a:ln>
            <a:noFill/>
          </a:ln>
        </p:spPr>
      </p:pic>
      <p:sp>
        <p:nvSpPr>
          <p:cNvPr id="327" name="Google Shape;327;p50"/>
          <p:cNvSpPr txBox="1"/>
          <p:nvPr/>
        </p:nvSpPr>
        <p:spPr>
          <a:xfrm>
            <a:off x="0" y="6468000"/>
            <a:ext cx="2228400" cy="3693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800"/>
              <a:buFont typeface="Arial"/>
              <a:buNone/>
            </a:pPr>
            <a:r>
              <a:rPr b="0" i="1" lang="en-US" sz="800" u="none" cap="none" strike="noStrike">
                <a:solidFill>
                  <a:srgbClr val="585FA2"/>
                </a:solidFill>
                <a:latin typeface="Montserrat Medium"/>
                <a:ea typeface="Montserrat Medium"/>
                <a:cs typeface="Montserrat Medium"/>
                <a:sym typeface="Montserrat Medium"/>
              </a:rPr>
              <a:t>Proprietary and confidential</a:t>
            </a:r>
            <a:endParaRPr b="0" i="1" sz="800" u="none" cap="none" strike="noStrike">
              <a:solidFill>
                <a:srgbClr val="585FA2"/>
              </a:solidFill>
              <a:latin typeface="Montserrat Medium"/>
              <a:ea typeface="Montserrat Medium"/>
              <a:cs typeface="Montserrat Medium"/>
              <a:sym typeface="Montserrat Medium"/>
            </a:endParaRPr>
          </a:p>
        </p:txBody>
      </p:sp>
      <p:pic>
        <p:nvPicPr>
          <p:cNvPr id="328" name="Google Shape;328;p50"/>
          <p:cNvPicPr preferRelativeResize="0"/>
          <p:nvPr/>
        </p:nvPicPr>
        <p:blipFill rotWithShape="1">
          <a:blip r:embed="rId6">
            <a:alphaModFix/>
          </a:blip>
          <a:srcRect b="-12439" l="0" r="0" t="-12451"/>
          <a:stretch/>
        </p:blipFill>
        <p:spPr>
          <a:xfrm>
            <a:off x="10801700" y="6479724"/>
            <a:ext cx="1225001" cy="261067"/>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9" name="Shape 329"/>
        <p:cNvGrpSpPr/>
        <p:nvPr/>
      </p:nvGrpSpPr>
      <p:grpSpPr>
        <a:xfrm>
          <a:off x="0" y="0"/>
          <a:ext cx="0" cy="0"/>
          <a:chOff x="0" y="0"/>
          <a:chExt cx="0" cy="0"/>
        </a:xfrm>
      </p:grpSpPr>
      <p:sp>
        <p:nvSpPr>
          <p:cNvPr id="330" name="Google Shape;330;p51"/>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Autofit/>
          </a:bodyPr>
          <a:lstStyle>
            <a:lvl1pPr lvl="0" rtl="0" algn="ctr">
              <a:lnSpc>
                <a:spcPct val="100000"/>
              </a:lnSpc>
              <a:spcBef>
                <a:spcPts val="0"/>
              </a:spcBef>
              <a:spcAft>
                <a:spcPts val="0"/>
              </a:spcAft>
              <a:buSzPts val="6900"/>
              <a:buNone/>
              <a:defRPr sz="6900"/>
            </a:lvl1pPr>
            <a:lvl2pPr lvl="1" rtl="0" algn="ctr">
              <a:lnSpc>
                <a:spcPct val="100000"/>
              </a:lnSpc>
              <a:spcBef>
                <a:spcPts val="0"/>
              </a:spcBef>
              <a:spcAft>
                <a:spcPts val="0"/>
              </a:spcAft>
              <a:buSzPts val="6900"/>
              <a:buNone/>
              <a:defRPr sz="6900"/>
            </a:lvl2pPr>
            <a:lvl3pPr lvl="2" rtl="0" algn="ctr">
              <a:lnSpc>
                <a:spcPct val="100000"/>
              </a:lnSpc>
              <a:spcBef>
                <a:spcPts val="0"/>
              </a:spcBef>
              <a:spcAft>
                <a:spcPts val="0"/>
              </a:spcAft>
              <a:buSzPts val="6900"/>
              <a:buNone/>
              <a:defRPr sz="6900"/>
            </a:lvl3pPr>
            <a:lvl4pPr lvl="3" rtl="0" algn="ctr">
              <a:lnSpc>
                <a:spcPct val="100000"/>
              </a:lnSpc>
              <a:spcBef>
                <a:spcPts val="0"/>
              </a:spcBef>
              <a:spcAft>
                <a:spcPts val="0"/>
              </a:spcAft>
              <a:buSzPts val="6900"/>
              <a:buNone/>
              <a:defRPr sz="6900"/>
            </a:lvl4pPr>
            <a:lvl5pPr lvl="4" rtl="0" algn="ctr">
              <a:lnSpc>
                <a:spcPct val="100000"/>
              </a:lnSpc>
              <a:spcBef>
                <a:spcPts val="0"/>
              </a:spcBef>
              <a:spcAft>
                <a:spcPts val="0"/>
              </a:spcAft>
              <a:buSzPts val="6900"/>
              <a:buNone/>
              <a:defRPr sz="6900"/>
            </a:lvl5pPr>
            <a:lvl6pPr lvl="5" rtl="0" algn="ctr">
              <a:lnSpc>
                <a:spcPct val="100000"/>
              </a:lnSpc>
              <a:spcBef>
                <a:spcPts val="0"/>
              </a:spcBef>
              <a:spcAft>
                <a:spcPts val="0"/>
              </a:spcAft>
              <a:buSzPts val="6900"/>
              <a:buNone/>
              <a:defRPr sz="6900"/>
            </a:lvl6pPr>
            <a:lvl7pPr lvl="6" rtl="0" algn="ctr">
              <a:lnSpc>
                <a:spcPct val="100000"/>
              </a:lnSpc>
              <a:spcBef>
                <a:spcPts val="0"/>
              </a:spcBef>
              <a:spcAft>
                <a:spcPts val="0"/>
              </a:spcAft>
              <a:buSzPts val="6900"/>
              <a:buNone/>
              <a:defRPr sz="6900"/>
            </a:lvl7pPr>
            <a:lvl8pPr lvl="7" rtl="0" algn="ctr">
              <a:lnSpc>
                <a:spcPct val="100000"/>
              </a:lnSpc>
              <a:spcBef>
                <a:spcPts val="0"/>
              </a:spcBef>
              <a:spcAft>
                <a:spcPts val="0"/>
              </a:spcAft>
              <a:buSzPts val="6900"/>
              <a:buNone/>
              <a:defRPr sz="6900"/>
            </a:lvl8pPr>
            <a:lvl9pPr lvl="8" rtl="0" algn="ctr">
              <a:lnSpc>
                <a:spcPct val="100000"/>
              </a:lnSpc>
              <a:spcBef>
                <a:spcPts val="0"/>
              </a:spcBef>
              <a:spcAft>
                <a:spcPts val="0"/>
              </a:spcAft>
              <a:buSzPts val="6900"/>
              <a:buNone/>
              <a:defRPr sz="6900"/>
            </a:lvl9pPr>
          </a:lstStyle>
          <a:p/>
        </p:txBody>
      </p:sp>
      <p:sp>
        <p:nvSpPr>
          <p:cNvPr id="331" name="Google Shape;331;p51"/>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332" name="Google Shape;332;p51"/>
          <p:cNvSpPr txBox="1"/>
          <p:nvPr>
            <p:ph idx="12" type="sldNum"/>
          </p:nvPr>
        </p:nvSpPr>
        <p:spPr>
          <a:xfrm>
            <a:off x="11296611" y="6217623"/>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3" name="Shape 333"/>
        <p:cNvGrpSpPr/>
        <p:nvPr/>
      </p:nvGrpSpPr>
      <p:grpSpPr>
        <a:xfrm>
          <a:off x="0" y="0"/>
          <a:ext cx="0" cy="0"/>
          <a:chOff x="0" y="0"/>
          <a:chExt cx="0" cy="0"/>
        </a:xfrm>
      </p:grpSpPr>
      <p:sp>
        <p:nvSpPr>
          <p:cNvPr id="334" name="Google Shape;334;p52"/>
          <p:cNvSpPr txBox="1"/>
          <p:nvPr>
            <p:ph type="title"/>
          </p:nvPr>
        </p:nvSpPr>
        <p:spPr>
          <a:xfrm>
            <a:off x="415600" y="2867800"/>
            <a:ext cx="11360700" cy="1122300"/>
          </a:xfrm>
          <a:prstGeom prst="rect">
            <a:avLst/>
          </a:prstGeom>
          <a:noFill/>
          <a:ln>
            <a:noFill/>
          </a:ln>
        </p:spPr>
        <p:txBody>
          <a:bodyPr anchorCtr="0" anchor="ctr" bIns="121900" lIns="121900" spcFirstLastPara="1" rIns="121900" wrap="square" tIns="121900">
            <a:noAutofit/>
          </a:bodyPr>
          <a:lstStyle>
            <a:lvl1pPr lvl="0" rtl="0" algn="ctr">
              <a:lnSpc>
                <a:spcPct val="100000"/>
              </a:lnSpc>
              <a:spcBef>
                <a:spcPts val="0"/>
              </a:spcBef>
              <a:spcAft>
                <a:spcPts val="0"/>
              </a:spcAft>
              <a:buSzPts val="4800"/>
              <a:buNone/>
              <a:defRPr sz="4800"/>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
        <p:nvSpPr>
          <p:cNvPr id="335" name="Google Shape;335;p52"/>
          <p:cNvSpPr txBox="1"/>
          <p:nvPr>
            <p:ph idx="12" type="sldNum"/>
          </p:nvPr>
        </p:nvSpPr>
        <p:spPr>
          <a:xfrm>
            <a:off x="11296611" y="6217623"/>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type="title">
  <p:cSld name="TITLE">
    <p:bg>
      <p:bgPr>
        <a:solidFill>
          <a:srgbClr val="000000"/>
        </a:solidFill>
      </p:bgPr>
    </p:bg>
    <p:spTree>
      <p:nvGrpSpPr>
        <p:cNvPr id="33" name="Shape 33"/>
        <p:cNvGrpSpPr/>
        <p:nvPr/>
      </p:nvGrpSpPr>
      <p:grpSpPr>
        <a:xfrm>
          <a:off x="0" y="0"/>
          <a:ext cx="0" cy="0"/>
          <a:chOff x="0" y="0"/>
          <a:chExt cx="0" cy="0"/>
        </a:xfrm>
      </p:grpSpPr>
      <p:sp>
        <p:nvSpPr>
          <p:cNvPr id="34" name="Google Shape;34;p6"/>
          <p:cNvSpPr txBox="1"/>
          <p:nvPr>
            <p:ph idx="12" type="sldNum"/>
          </p:nvPr>
        </p:nvSpPr>
        <p:spPr>
          <a:xfrm>
            <a:off x="11409045" y="6333134"/>
            <a:ext cx="731700" cy="524700"/>
          </a:xfrm>
          <a:prstGeom prst="rect">
            <a:avLst/>
          </a:prstGeom>
          <a:noFill/>
          <a:ln>
            <a:noFill/>
          </a:ln>
        </p:spPr>
        <p:txBody>
          <a:bodyPr anchorCtr="0" anchor="t" bIns="121900" lIns="121900" spcFirstLastPara="1" rIns="121900" wrap="square" tIns="121900">
            <a:noAutofit/>
          </a:bodyPr>
          <a:lstStyle>
            <a:lvl1pPr indent="0" lvl="0"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36" name="Shape 336"/>
        <p:cNvGrpSpPr/>
        <p:nvPr/>
      </p:nvGrpSpPr>
      <p:grpSpPr>
        <a:xfrm>
          <a:off x="0" y="0"/>
          <a:ext cx="0" cy="0"/>
          <a:chOff x="0" y="0"/>
          <a:chExt cx="0" cy="0"/>
        </a:xfrm>
      </p:grpSpPr>
      <p:sp>
        <p:nvSpPr>
          <p:cNvPr id="337" name="Google Shape;337;p53"/>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rtl="0" algn="l">
              <a:lnSpc>
                <a:spcPct val="100000"/>
              </a:lnSpc>
              <a:spcBef>
                <a:spcPts val="0"/>
              </a:spcBef>
              <a:spcAft>
                <a:spcPts val="0"/>
              </a:spcAft>
              <a:buSzPts val="3700"/>
              <a:buNone/>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sp>
        <p:nvSpPr>
          <p:cNvPr id="338" name="Google Shape;338;p53"/>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rtl="0" algn="l">
              <a:lnSpc>
                <a:spcPct val="115000"/>
              </a:lnSpc>
              <a:spcBef>
                <a:spcPts val="0"/>
              </a:spcBef>
              <a:spcAft>
                <a:spcPts val="0"/>
              </a:spcAft>
              <a:buSzPts val="2400"/>
              <a:buChar char="●"/>
              <a:defRPr/>
            </a:lvl1pPr>
            <a:lvl2pPr indent="-349250" lvl="1" marL="914400" rtl="0" algn="l">
              <a:lnSpc>
                <a:spcPct val="115000"/>
              </a:lnSpc>
              <a:spcBef>
                <a:spcPts val="2100"/>
              </a:spcBef>
              <a:spcAft>
                <a:spcPts val="0"/>
              </a:spcAft>
              <a:buSzPts val="1900"/>
              <a:buChar char="○"/>
              <a:defRPr/>
            </a:lvl2pPr>
            <a:lvl3pPr indent="-349250" lvl="2" marL="1371600" rtl="0" algn="l">
              <a:lnSpc>
                <a:spcPct val="115000"/>
              </a:lnSpc>
              <a:spcBef>
                <a:spcPts val="2100"/>
              </a:spcBef>
              <a:spcAft>
                <a:spcPts val="0"/>
              </a:spcAft>
              <a:buSzPts val="1900"/>
              <a:buChar char="■"/>
              <a:defRPr/>
            </a:lvl3pPr>
            <a:lvl4pPr indent="-349250" lvl="3" marL="1828800" rtl="0" algn="l">
              <a:lnSpc>
                <a:spcPct val="115000"/>
              </a:lnSpc>
              <a:spcBef>
                <a:spcPts val="2100"/>
              </a:spcBef>
              <a:spcAft>
                <a:spcPts val="0"/>
              </a:spcAft>
              <a:buSzPts val="1900"/>
              <a:buChar char="●"/>
              <a:defRPr/>
            </a:lvl4pPr>
            <a:lvl5pPr indent="-349250" lvl="4" marL="2286000" rtl="0" algn="l">
              <a:lnSpc>
                <a:spcPct val="115000"/>
              </a:lnSpc>
              <a:spcBef>
                <a:spcPts val="2100"/>
              </a:spcBef>
              <a:spcAft>
                <a:spcPts val="0"/>
              </a:spcAft>
              <a:buSzPts val="1900"/>
              <a:buChar char="○"/>
              <a:defRPr/>
            </a:lvl5pPr>
            <a:lvl6pPr indent="-349250" lvl="5" marL="2743200" rtl="0" algn="l">
              <a:lnSpc>
                <a:spcPct val="115000"/>
              </a:lnSpc>
              <a:spcBef>
                <a:spcPts val="2100"/>
              </a:spcBef>
              <a:spcAft>
                <a:spcPts val="0"/>
              </a:spcAft>
              <a:buSzPts val="1900"/>
              <a:buChar char="■"/>
              <a:defRPr/>
            </a:lvl6pPr>
            <a:lvl7pPr indent="-349250" lvl="6" marL="3200400" rtl="0" algn="l">
              <a:lnSpc>
                <a:spcPct val="115000"/>
              </a:lnSpc>
              <a:spcBef>
                <a:spcPts val="2100"/>
              </a:spcBef>
              <a:spcAft>
                <a:spcPts val="0"/>
              </a:spcAft>
              <a:buSzPts val="1900"/>
              <a:buChar char="●"/>
              <a:defRPr/>
            </a:lvl7pPr>
            <a:lvl8pPr indent="-349250" lvl="7" marL="3657600" rtl="0" algn="l">
              <a:lnSpc>
                <a:spcPct val="115000"/>
              </a:lnSpc>
              <a:spcBef>
                <a:spcPts val="2100"/>
              </a:spcBef>
              <a:spcAft>
                <a:spcPts val="0"/>
              </a:spcAft>
              <a:buSzPts val="1900"/>
              <a:buChar char="○"/>
              <a:defRPr/>
            </a:lvl8pPr>
            <a:lvl9pPr indent="-349250" lvl="8" marL="4114800" rtl="0" algn="l">
              <a:lnSpc>
                <a:spcPct val="115000"/>
              </a:lnSpc>
              <a:spcBef>
                <a:spcPts val="2100"/>
              </a:spcBef>
              <a:spcAft>
                <a:spcPts val="2100"/>
              </a:spcAft>
              <a:buSzPts val="1900"/>
              <a:buChar char="■"/>
              <a:defRPr/>
            </a:lvl9pPr>
          </a:lstStyle>
          <a:p/>
        </p:txBody>
      </p:sp>
      <p:sp>
        <p:nvSpPr>
          <p:cNvPr id="339" name="Google Shape;339;p53"/>
          <p:cNvSpPr txBox="1"/>
          <p:nvPr>
            <p:ph idx="12" type="sldNum"/>
          </p:nvPr>
        </p:nvSpPr>
        <p:spPr>
          <a:xfrm>
            <a:off x="11296611" y="6217623"/>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0" name="Shape 340"/>
        <p:cNvGrpSpPr/>
        <p:nvPr/>
      </p:nvGrpSpPr>
      <p:grpSpPr>
        <a:xfrm>
          <a:off x="0" y="0"/>
          <a:ext cx="0" cy="0"/>
          <a:chOff x="0" y="0"/>
          <a:chExt cx="0" cy="0"/>
        </a:xfrm>
      </p:grpSpPr>
      <p:sp>
        <p:nvSpPr>
          <p:cNvPr id="341" name="Google Shape;341;p54"/>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rtl="0" algn="l">
              <a:lnSpc>
                <a:spcPct val="100000"/>
              </a:lnSpc>
              <a:spcBef>
                <a:spcPts val="0"/>
              </a:spcBef>
              <a:spcAft>
                <a:spcPts val="0"/>
              </a:spcAft>
              <a:buSzPts val="3700"/>
              <a:buNone/>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sp>
        <p:nvSpPr>
          <p:cNvPr id="342" name="Google Shape;342;p54"/>
          <p:cNvSpPr txBox="1"/>
          <p:nvPr>
            <p:ph idx="1" type="body"/>
          </p:nvPr>
        </p:nvSpPr>
        <p:spPr>
          <a:xfrm>
            <a:off x="415600" y="1536633"/>
            <a:ext cx="5333100" cy="4555200"/>
          </a:xfrm>
          <a:prstGeom prst="rect">
            <a:avLst/>
          </a:prstGeom>
          <a:noFill/>
          <a:ln>
            <a:noFill/>
          </a:ln>
        </p:spPr>
        <p:txBody>
          <a:bodyPr anchorCtr="0" anchor="t" bIns="121900" lIns="121900" spcFirstLastPara="1" rIns="121900" wrap="square" tIns="121900">
            <a:noAutofit/>
          </a:bodyPr>
          <a:lstStyle>
            <a:lvl1pPr indent="-349250" lvl="0" marL="457200" rtl="0" algn="l">
              <a:lnSpc>
                <a:spcPct val="115000"/>
              </a:lnSpc>
              <a:spcBef>
                <a:spcPts val="0"/>
              </a:spcBef>
              <a:spcAft>
                <a:spcPts val="0"/>
              </a:spcAft>
              <a:buSzPts val="1900"/>
              <a:buChar char="●"/>
              <a:defRPr sz="1900"/>
            </a:lvl1pPr>
            <a:lvl2pPr indent="-330200" lvl="1" marL="914400" rtl="0" algn="l">
              <a:lnSpc>
                <a:spcPct val="115000"/>
              </a:lnSpc>
              <a:spcBef>
                <a:spcPts val="2100"/>
              </a:spcBef>
              <a:spcAft>
                <a:spcPts val="0"/>
              </a:spcAft>
              <a:buSzPts val="1600"/>
              <a:buChar char="○"/>
              <a:defRPr sz="1600"/>
            </a:lvl2pPr>
            <a:lvl3pPr indent="-330200" lvl="2" marL="1371600" rtl="0" algn="l">
              <a:lnSpc>
                <a:spcPct val="115000"/>
              </a:lnSpc>
              <a:spcBef>
                <a:spcPts val="2100"/>
              </a:spcBef>
              <a:spcAft>
                <a:spcPts val="0"/>
              </a:spcAft>
              <a:buSzPts val="1600"/>
              <a:buChar char="■"/>
              <a:defRPr sz="1600"/>
            </a:lvl3pPr>
            <a:lvl4pPr indent="-330200" lvl="3" marL="1828800" rtl="0" algn="l">
              <a:lnSpc>
                <a:spcPct val="115000"/>
              </a:lnSpc>
              <a:spcBef>
                <a:spcPts val="2100"/>
              </a:spcBef>
              <a:spcAft>
                <a:spcPts val="0"/>
              </a:spcAft>
              <a:buSzPts val="1600"/>
              <a:buChar char="●"/>
              <a:defRPr sz="1600"/>
            </a:lvl4pPr>
            <a:lvl5pPr indent="-330200" lvl="4" marL="2286000" rtl="0" algn="l">
              <a:lnSpc>
                <a:spcPct val="115000"/>
              </a:lnSpc>
              <a:spcBef>
                <a:spcPts val="2100"/>
              </a:spcBef>
              <a:spcAft>
                <a:spcPts val="0"/>
              </a:spcAft>
              <a:buSzPts val="1600"/>
              <a:buChar char="○"/>
              <a:defRPr sz="1600"/>
            </a:lvl5pPr>
            <a:lvl6pPr indent="-330200" lvl="5" marL="2743200" rtl="0" algn="l">
              <a:lnSpc>
                <a:spcPct val="115000"/>
              </a:lnSpc>
              <a:spcBef>
                <a:spcPts val="2100"/>
              </a:spcBef>
              <a:spcAft>
                <a:spcPts val="0"/>
              </a:spcAft>
              <a:buSzPts val="1600"/>
              <a:buChar char="■"/>
              <a:defRPr sz="1600"/>
            </a:lvl6pPr>
            <a:lvl7pPr indent="-330200" lvl="6" marL="3200400" rtl="0" algn="l">
              <a:lnSpc>
                <a:spcPct val="115000"/>
              </a:lnSpc>
              <a:spcBef>
                <a:spcPts val="2100"/>
              </a:spcBef>
              <a:spcAft>
                <a:spcPts val="0"/>
              </a:spcAft>
              <a:buSzPts val="1600"/>
              <a:buChar char="●"/>
              <a:defRPr sz="1600"/>
            </a:lvl7pPr>
            <a:lvl8pPr indent="-330200" lvl="7" marL="3657600" rtl="0" algn="l">
              <a:lnSpc>
                <a:spcPct val="115000"/>
              </a:lnSpc>
              <a:spcBef>
                <a:spcPts val="2100"/>
              </a:spcBef>
              <a:spcAft>
                <a:spcPts val="0"/>
              </a:spcAft>
              <a:buSzPts val="1600"/>
              <a:buChar char="○"/>
              <a:defRPr sz="1600"/>
            </a:lvl8pPr>
            <a:lvl9pPr indent="-330200" lvl="8" marL="4114800" rtl="0" algn="l">
              <a:lnSpc>
                <a:spcPct val="115000"/>
              </a:lnSpc>
              <a:spcBef>
                <a:spcPts val="2100"/>
              </a:spcBef>
              <a:spcAft>
                <a:spcPts val="2100"/>
              </a:spcAft>
              <a:buSzPts val="1600"/>
              <a:buChar char="■"/>
              <a:defRPr sz="1600"/>
            </a:lvl9pPr>
          </a:lstStyle>
          <a:p/>
        </p:txBody>
      </p:sp>
      <p:sp>
        <p:nvSpPr>
          <p:cNvPr id="343" name="Google Shape;343;p54"/>
          <p:cNvSpPr txBox="1"/>
          <p:nvPr>
            <p:ph idx="2" type="body"/>
          </p:nvPr>
        </p:nvSpPr>
        <p:spPr>
          <a:xfrm>
            <a:off x="6443200" y="1536633"/>
            <a:ext cx="5333100" cy="4555200"/>
          </a:xfrm>
          <a:prstGeom prst="rect">
            <a:avLst/>
          </a:prstGeom>
          <a:noFill/>
          <a:ln>
            <a:noFill/>
          </a:ln>
        </p:spPr>
        <p:txBody>
          <a:bodyPr anchorCtr="0" anchor="t" bIns="121900" lIns="121900" spcFirstLastPara="1" rIns="121900" wrap="square" tIns="121900">
            <a:noAutofit/>
          </a:bodyPr>
          <a:lstStyle>
            <a:lvl1pPr indent="-349250" lvl="0" marL="457200" rtl="0" algn="l">
              <a:lnSpc>
                <a:spcPct val="115000"/>
              </a:lnSpc>
              <a:spcBef>
                <a:spcPts val="0"/>
              </a:spcBef>
              <a:spcAft>
                <a:spcPts val="0"/>
              </a:spcAft>
              <a:buSzPts val="1900"/>
              <a:buChar char="●"/>
              <a:defRPr sz="1900"/>
            </a:lvl1pPr>
            <a:lvl2pPr indent="-330200" lvl="1" marL="914400" rtl="0" algn="l">
              <a:lnSpc>
                <a:spcPct val="115000"/>
              </a:lnSpc>
              <a:spcBef>
                <a:spcPts val="2100"/>
              </a:spcBef>
              <a:spcAft>
                <a:spcPts val="0"/>
              </a:spcAft>
              <a:buSzPts val="1600"/>
              <a:buChar char="○"/>
              <a:defRPr sz="1600"/>
            </a:lvl2pPr>
            <a:lvl3pPr indent="-330200" lvl="2" marL="1371600" rtl="0" algn="l">
              <a:lnSpc>
                <a:spcPct val="115000"/>
              </a:lnSpc>
              <a:spcBef>
                <a:spcPts val="2100"/>
              </a:spcBef>
              <a:spcAft>
                <a:spcPts val="0"/>
              </a:spcAft>
              <a:buSzPts val="1600"/>
              <a:buChar char="■"/>
              <a:defRPr sz="1600"/>
            </a:lvl3pPr>
            <a:lvl4pPr indent="-330200" lvl="3" marL="1828800" rtl="0" algn="l">
              <a:lnSpc>
                <a:spcPct val="115000"/>
              </a:lnSpc>
              <a:spcBef>
                <a:spcPts val="2100"/>
              </a:spcBef>
              <a:spcAft>
                <a:spcPts val="0"/>
              </a:spcAft>
              <a:buSzPts val="1600"/>
              <a:buChar char="●"/>
              <a:defRPr sz="1600"/>
            </a:lvl4pPr>
            <a:lvl5pPr indent="-330200" lvl="4" marL="2286000" rtl="0" algn="l">
              <a:lnSpc>
                <a:spcPct val="115000"/>
              </a:lnSpc>
              <a:spcBef>
                <a:spcPts val="2100"/>
              </a:spcBef>
              <a:spcAft>
                <a:spcPts val="0"/>
              </a:spcAft>
              <a:buSzPts val="1600"/>
              <a:buChar char="○"/>
              <a:defRPr sz="1600"/>
            </a:lvl5pPr>
            <a:lvl6pPr indent="-330200" lvl="5" marL="2743200" rtl="0" algn="l">
              <a:lnSpc>
                <a:spcPct val="115000"/>
              </a:lnSpc>
              <a:spcBef>
                <a:spcPts val="2100"/>
              </a:spcBef>
              <a:spcAft>
                <a:spcPts val="0"/>
              </a:spcAft>
              <a:buSzPts val="1600"/>
              <a:buChar char="■"/>
              <a:defRPr sz="1600"/>
            </a:lvl6pPr>
            <a:lvl7pPr indent="-330200" lvl="6" marL="3200400" rtl="0" algn="l">
              <a:lnSpc>
                <a:spcPct val="115000"/>
              </a:lnSpc>
              <a:spcBef>
                <a:spcPts val="2100"/>
              </a:spcBef>
              <a:spcAft>
                <a:spcPts val="0"/>
              </a:spcAft>
              <a:buSzPts val="1600"/>
              <a:buChar char="●"/>
              <a:defRPr sz="1600"/>
            </a:lvl7pPr>
            <a:lvl8pPr indent="-330200" lvl="7" marL="3657600" rtl="0" algn="l">
              <a:lnSpc>
                <a:spcPct val="115000"/>
              </a:lnSpc>
              <a:spcBef>
                <a:spcPts val="2100"/>
              </a:spcBef>
              <a:spcAft>
                <a:spcPts val="0"/>
              </a:spcAft>
              <a:buSzPts val="1600"/>
              <a:buChar char="○"/>
              <a:defRPr sz="1600"/>
            </a:lvl8pPr>
            <a:lvl9pPr indent="-330200" lvl="8" marL="4114800" rtl="0" algn="l">
              <a:lnSpc>
                <a:spcPct val="115000"/>
              </a:lnSpc>
              <a:spcBef>
                <a:spcPts val="2100"/>
              </a:spcBef>
              <a:spcAft>
                <a:spcPts val="2100"/>
              </a:spcAft>
              <a:buSzPts val="1600"/>
              <a:buChar char="■"/>
              <a:defRPr sz="1600"/>
            </a:lvl9pPr>
          </a:lstStyle>
          <a:p/>
        </p:txBody>
      </p:sp>
      <p:sp>
        <p:nvSpPr>
          <p:cNvPr id="344" name="Google Shape;344;p54"/>
          <p:cNvSpPr txBox="1"/>
          <p:nvPr>
            <p:ph idx="12" type="sldNum"/>
          </p:nvPr>
        </p:nvSpPr>
        <p:spPr>
          <a:xfrm>
            <a:off x="11296611" y="6217623"/>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5" name="Shape 345"/>
        <p:cNvGrpSpPr/>
        <p:nvPr/>
      </p:nvGrpSpPr>
      <p:grpSpPr>
        <a:xfrm>
          <a:off x="0" y="0"/>
          <a:ext cx="0" cy="0"/>
          <a:chOff x="0" y="0"/>
          <a:chExt cx="0" cy="0"/>
        </a:xfrm>
      </p:grpSpPr>
      <p:sp>
        <p:nvSpPr>
          <p:cNvPr id="346" name="Google Shape;346;p55"/>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rtl="0" algn="l">
              <a:lnSpc>
                <a:spcPct val="100000"/>
              </a:lnSpc>
              <a:spcBef>
                <a:spcPts val="0"/>
              </a:spcBef>
              <a:spcAft>
                <a:spcPts val="0"/>
              </a:spcAft>
              <a:buSzPts val="3700"/>
              <a:buNone/>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sp>
        <p:nvSpPr>
          <p:cNvPr id="347" name="Google Shape;347;p55"/>
          <p:cNvSpPr txBox="1"/>
          <p:nvPr>
            <p:ph idx="12" type="sldNum"/>
          </p:nvPr>
        </p:nvSpPr>
        <p:spPr>
          <a:xfrm>
            <a:off x="11296611" y="6217623"/>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8" name="Shape 348"/>
        <p:cNvGrpSpPr/>
        <p:nvPr/>
      </p:nvGrpSpPr>
      <p:grpSpPr>
        <a:xfrm>
          <a:off x="0" y="0"/>
          <a:ext cx="0" cy="0"/>
          <a:chOff x="0" y="0"/>
          <a:chExt cx="0" cy="0"/>
        </a:xfrm>
      </p:grpSpPr>
      <p:sp>
        <p:nvSpPr>
          <p:cNvPr id="349" name="Google Shape;349;p56"/>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Autofit/>
          </a:bodyPr>
          <a:lstStyle>
            <a:lvl1pPr lvl="0" rtl="0" algn="l">
              <a:lnSpc>
                <a:spcPct val="100000"/>
              </a:lnSpc>
              <a:spcBef>
                <a:spcPts val="0"/>
              </a:spcBef>
              <a:spcAft>
                <a:spcPts val="0"/>
              </a:spcAft>
              <a:buSzPts val="3200"/>
              <a:buNone/>
              <a:defRPr sz="3200"/>
            </a:lvl1pPr>
            <a:lvl2pPr lvl="1" rtl="0" algn="l">
              <a:lnSpc>
                <a:spcPct val="100000"/>
              </a:lnSpc>
              <a:spcBef>
                <a:spcPts val="0"/>
              </a:spcBef>
              <a:spcAft>
                <a:spcPts val="0"/>
              </a:spcAft>
              <a:buSzPts val="3200"/>
              <a:buNone/>
              <a:defRPr sz="3200"/>
            </a:lvl2pPr>
            <a:lvl3pPr lvl="2" rtl="0" algn="l">
              <a:lnSpc>
                <a:spcPct val="100000"/>
              </a:lnSpc>
              <a:spcBef>
                <a:spcPts val="0"/>
              </a:spcBef>
              <a:spcAft>
                <a:spcPts val="0"/>
              </a:spcAft>
              <a:buSzPts val="3200"/>
              <a:buNone/>
              <a:defRPr sz="3200"/>
            </a:lvl3pPr>
            <a:lvl4pPr lvl="3" rtl="0" algn="l">
              <a:lnSpc>
                <a:spcPct val="100000"/>
              </a:lnSpc>
              <a:spcBef>
                <a:spcPts val="0"/>
              </a:spcBef>
              <a:spcAft>
                <a:spcPts val="0"/>
              </a:spcAft>
              <a:buSzPts val="3200"/>
              <a:buNone/>
              <a:defRPr sz="3200"/>
            </a:lvl4pPr>
            <a:lvl5pPr lvl="4" rtl="0" algn="l">
              <a:lnSpc>
                <a:spcPct val="100000"/>
              </a:lnSpc>
              <a:spcBef>
                <a:spcPts val="0"/>
              </a:spcBef>
              <a:spcAft>
                <a:spcPts val="0"/>
              </a:spcAft>
              <a:buSzPts val="3200"/>
              <a:buNone/>
              <a:defRPr sz="3200"/>
            </a:lvl5pPr>
            <a:lvl6pPr lvl="5" rtl="0" algn="l">
              <a:lnSpc>
                <a:spcPct val="100000"/>
              </a:lnSpc>
              <a:spcBef>
                <a:spcPts val="0"/>
              </a:spcBef>
              <a:spcAft>
                <a:spcPts val="0"/>
              </a:spcAft>
              <a:buSzPts val="3200"/>
              <a:buNone/>
              <a:defRPr sz="3200"/>
            </a:lvl6pPr>
            <a:lvl7pPr lvl="6" rtl="0" algn="l">
              <a:lnSpc>
                <a:spcPct val="100000"/>
              </a:lnSpc>
              <a:spcBef>
                <a:spcPts val="0"/>
              </a:spcBef>
              <a:spcAft>
                <a:spcPts val="0"/>
              </a:spcAft>
              <a:buSzPts val="3200"/>
              <a:buNone/>
              <a:defRPr sz="3200"/>
            </a:lvl7pPr>
            <a:lvl8pPr lvl="7" rtl="0" algn="l">
              <a:lnSpc>
                <a:spcPct val="100000"/>
              </a:lnSpc>
              <a:spcBef>
                <a:spcPts val="0"/>
              </a:spcBef>
              <a:spcAft>
                <a:spcPts val="0"/>
              </a:spcAft>
              <a:buSzPts val="3200"/>
              <a:buNone/>
              <a:defRPr sz="3200"/>
            </a:lvl8pPr>
            <a:lvl9pPr lvl="8" rtl="0" algn="l">
              <a:lnSpc>
                <a:spcPct val="100000"/>
              </a:lnSpc>
              <a:spcBef>
                <a:spcPts val="0"/>
              </a:spcBef>
              <a:spcAft>
                <a:spcPts val="0"/>
              </a:spcAft>
              <a:buSzPts val="3200"/>
              <a:buNone/>
              <a:defRPr sz="3200"/>
            </a:lvl9pPr>
          </a:lstStyle>
          <a:p/>
        </p:txBody>
      </p:sp>
      <p:sp>
        <p:nvSpPr>
          <p:cNvPr id="350" name="Google Shape;350;p56"/>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Autofit/>
          </a:bodyPr>
          <a:lstStyle>
            <a:lvl1pPr indent="-330200" lvl="0" marL="457200" rtl="0" algn="l">
              <a:lnSpc>
                <a:spcPct val="115000"/>
              </a:lnSpc>
              <a:spcBef>
                <a:spcPts val="0"/>
              </a:spcBef>
              <a:spcAft>
                <a:spcPts val="0"/>
              </a:spcAft>
              <a:buSzPts val="1600"/>
              <a:buChar char="●"/>
              <a:defRPr sz="1600"/>
            </a:lvl1pPr>
            <a:lvl2pPr indent="-330200" lvl="1" marL="914400" rtl="0" algn="l">
              <a:lnSpc>
                <a:spcPct val="115000"/>
              </a:lnSpc>
              <a:spcBef>
                <a:spcPts val="2100"/>
              </a:spcBef>
              <a:spcAft>
                <a:spcPts val="0"/>
              </a:spcAft>
              <a:buSzPts val="1600"/>
              <a:buChar char="○"/>
              <a:defRPr sz="1600"/>
            </a:lvl2pPr>
            <a:lvl3pPr indent="-330200" lvl="2" marL="1371600" rtl="0" algn="l">
              <a:lnSpc>
                <a:spcPct val="115000"/>
              </a:lnSpc>
              <a:spcBef>
                <a:spcPts val="2100"/>
              </a:spcBef>
              <a:spcAft>
                <a:spcPts val="0"/>
              </a:spcAft>
              <a:buSzPts val="1600"/>
              <a:buChar char="■"/>
              <a:defRPr sz="1600"/>
            </a:lvl3pPr>
            <a:lvl4pPr indent="-330200" lvl="3" marL="1828800" rtl="0" algn="l">
              <a:lnSpc>
                <a:spcPct val="115000"/>
              </a:lnSpc>
              <a:spcBef>
                <a:spcPts val="2100"/>
              </a:spcBef>
              <a:spcAft>
                <a:spcPts val="0"/>
              </a:spcAft>
              <a:buSzPts val="1600"/>
              <a:buChar char="●"/>
              <a:defRPr sz="1600"/>
            </a:lvl4pPr>
            <a:lvl5pPr indent="-330200" lvl="4" marL="2286000" rtl="0" algn="l">
              <a:lnSpc>
                <a:spcPct val="115000"/>
              </a:lnSpc>
              <a:spcBef>
                <a:spcPts val="2100"/>
              </a:spcBef>
              <a:spcAft>
                <a:spcPts val="0"/>
              </a:spcAft>
              <a:buSzPts val="1600"/>
              <a:buChar char="○"/>
              <a:defRPr sz="1600"/>
            </a:lvl5pPr>
            <a:lvl6pPr indent="-330200" lvl="5" marL="2743200" rtl="0" algn="l">
              <a:lnSpc>
                <a:spcPct val="115000"/>
              </a:lnSpc>
              <a:spcBef>
                <a:spcPts val="2100"/>
              </a:spcBef>
              <a:spcAft>
                <a:spcPts val="0"/>
              </a:spcAft>
              <a:buSzPts val="1600"/>
              <a:buChar char="■"/>
              <a:defRPr sz="1600"/>
            </a:lvl6pPr>
            <a:lvl7pPr indent="-330200" lvl="6" marL="3200400" rtl="0" algn="l">
              <a:lnSpc>
                <a:spcPct val="115000"/>
              </a:lnSpc>
              <a:spcBef>
                <a:spcPts val="2100"/>
              </a:spcBef>
              <a:spcAft>
                <a:spcPts val="0"/>
              </a:spcAft>
              <a:buSzPts val="1600"/>
              <a:buChar char="●"/>
              <a:defRPr sz="1600"/>
            </a:lvl7pPr>
            <a:lvl8pPr indent="-330200" lvl="7" marL="3657600" rtl="0" algn="l">
              <a:lnSpc>
                <a:spcPct val="115000"/>
              </a:lnSpc>
              <a:spcBef>
                <a:spcPts val="2100"/>
              </a:spcBef>
              <a:spcAft>
                <a:spcPts val="0"/>
              </a:spcAft>
              <a:buSzPts val="1600"/>
              <a:buChar char="○"/>
              <a:defRPr sz="1600"/>
            </a:lvl8pPr>
            <a:lvl9pPr indent="-330200" lvl="8" marL="4114800" rtl="0" algn="l">
              <a:lnSpc>
                <a:spcPct val="115000"/>
              </a:lnSpc>
              <a:spcBef>
                <a:spcPts val="2100"/>
              </a:spcBef>
              <a:spcAft>
                <a:spcPts val="2100"/>
              </a:spcAft>
              <a:buSzPts val="1600"/>
              <a:buChar char="■"/>
              <a:defRPr sz="1600"/>
            </a:lvl9pPr>
          </a:lstStyle>
          <a:p/>
        </p:txBody>
      </p:sp>
      <p:sp>
        <p:nvSpPr>
          <p:cNvPr id="351" name="Google Shape;351;p56"/>
          <p:cNvSpPr txBox="1"/>
          <p:nvPr>
            <p:ph idx="12" type="sldNum"/>
          </p:nvPr>
        </p:nvSpPr>
        <p:spPr>
          <a:xfrm>
            <a:off x="11296611" y="6217623"/>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2" name="Shape 352"/>
        <p:cNvGrpSpPr/>
        <p:nvPr/>
      </p:nvGrpSpPr>
      <p:grpSpPr>
        <a:xfrm>
          <a:off x="0" y="0"/>
          <a:ext cx="0" cy="0"/>
          <a:chOff x="0" y="0"/>
          <a:chExt cx="0" cy="0"/>
        </a:xfrm>
      </p:grpSpPr>
      <p:sp>
        <p:nvSpPr>
          <p:cNvPr id="353" name="Google Shape;353;p57"/>
          <p:cNvSpPr txBox="1"/>
          <p:nvPr>
            <p:ph type="title"/>
          </p:nvPr>
        </p:nvSpPr>
        <p:spPr>
          <a:xfrm>
            <a:off x="653667" y="600200"/>
            <a:ext cx="8490300" cy="5454300"/>
          </a:xfrm>
          <a:prstGeom prst="rect">
            <a:avLst/>
          </a:prstGeom>
          <a:noFill/>
          <a:ln>
            <a:noFill/>
          </a:ln>
        </p:spPr>
        <p:txBody>
          <a:bodyPr anchorCtr="0" anchor="ctr" bIns="121900" lIns="121900" spcFirstLastPara="1" rIns="121900" wrap="square" tIns="121900">
            <a:noAutofit/>
          </a:bodyPr>
          <a:lstStyle>
            <a:lvl1pPr lvl="0" rtl="0" algn="l">
              <a:lnSpc>
                <a:spcPct val="100000"/>
              </a:lnSpc>
              <a:spcBef>
                <a:spcPts val="0"/>
              </a:spcBef>
              <a:spcAft>
                <a:spcPts val="0"/>
              </a:spcAft>
              <a:buSzPts val="6400"/>
              <a:buNone/>
              <a:defRPr sz="6400"/>
            </a:lvl1pPr>
            <a:lvl2pPr lvl="1" rtl="0" algn="l">
              <a:lnSpc>
                <a:spcPct val="100000"/>
              </a:lnSpc>
              <a:spcBef>
                <a:spcPts val="0"/>
              </a:spcBef>
              <a:spcAft>
                <a:spcPts val="0"/>
              </a:spcAft>
              <a:buSzPts val="6400"/>
              <a:buNone/>
              <a:defRPr sz="6400"/>
            </a:lvl2pPr>
            <a:lvl3pPr lvl="2" rtl="0" algn="l">
              <a:lnSpc>
                <a:spcPct val="100000"/>
              </a:lnSpc>
              <a:spcBef>
                <a:spcPts val="0"/>
              </a:spcBef>
              <a:spcAft>
                <a:spcPts val="0"/>
              </a:spcAft>
              <a:buSzPts val="6400"/>
              <a:buNone/>
              <a:defRPr sz="6400"/>
            </a:lvl3pPr>
            <a:lvl4pPr lvl="3" rtl="0" algn="l">
              <a:lnSpc>
                <a:spcPct val="100000"/>
              </a:lnSpc>
              <a:spcBef>
                <a:spcPts val="0"/>
              </a:spcBef>
              <a:spcAft>
                <a:spcPts val="0"/>
              </a:spcAft>
              <a:buSzPts val="6400"/>
              <a:buNone/>
              <a:defRPr sz="6400"/>
            </a:lvl4pPr>
            <a:lvl5pPr lvl="4" rtl="0" algn="l">
              <a:lnSpc>
                <a:spcPct val="100000"/>
              </a:lnSpc>
              <a:spcBef>
                <a:spcPts val="0"/>
              </a:spcBef>
              <a:spcAft>
                <a:spcPts val="0"/>
              </a:spcAft>
              <a:buSzPts val="6400"/>
              <a:buNone/>
              <a:defRPr sz="6400"/>
            </a:lvl5pPr>
            <a:lvl6pPr lvl="5" rtl="0" algn="l">
              <a:lnSpc>
                <a:spcPct val="100000"/>
              </a:lnSpc>
              <a:spcBef>
                <a:spcPts val="0"/>
              </a:spcBef>
              <a:spcAft>
                <a:spcPts val="0"/>
              </a:spcAft>
              <a:buSzPts val="6400"/>
              <a:buNone/>
              <a:defRPr sz="6400"/>
            </a:lvl6pPr>
            <a:lvl7pPr lvl="6" rtl="0" algn="l">
              <a:lnSpc>
                <a:spcPct val="100000"/>
              </a:lnSpc>
              <a:spcBef>
                <a:spcPts val="0"/>
              </a:spcBef>
              <a:spcAft>
                <a:spcPts val="0"/>
              </a:spcAft>
              <a:buSzPts val="6400"/>
              <a:buNone/>
              <a:defRPr sz="6400"/>
            </a:lvl7pPr>
            <a:lvl8pPr lvl="7" rtl="0" algn="l">
              <a:lnSpc>
                <a:spcPct val="100000"/>
              </a:lnSpc>
              <a:spcBef>
                <a:spcPts val="0"/>
              </a:spcBef>
              <a:spcAft>
                <a:spcPts val="0"/>
              </a:spcAft>
              <a:buSzPts val="6400"/>
              <a:buNone/>
              <a:defRPr sz="6400"/>
            </a:lvl8pPr>
            <a:lvl9pPr lvl="8" rtl="0" algn="l">
              <a:lnSpc>
                <a:spcPct val="100000"/>
              </a:lnSpc>
              <a:spcBef>
                <a:spcPts val="0"/>
              </a:spcBef>
              <a:spcAft>
                <a:spcPts val="0"/>
              </a:spcAft>
              <a:buSzPts val="6400"/>
              <a:buNone/>
              <a:defRPr sz="6400"/>
            </a:lvl9pPr>
          </a:lstStyle>
          <a:p/>
        </p:txBody>
      </p:sp>
      <p:sp>
        <p:nvSpPr>
          <p:cNvPr id="354" name="Google Shape;354;p57"/>
          <p:cNvSpPr txBox="1"/>
          <p:nvPr>
            <p:ph idx="12" type="sldNum"/>
          </p:nvPr>
        </p:nvSpPr>
        <p:spPr>
          <a:xfrm>
            <a:off x="11296611" y="6217623"/>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5" name="Shape 355"/>
        <p:cNvGrpSpPr/>
        <p:nvPr/>
      </p:nvGrpSpPr>
      <p:grpSpPr>
        <a:xfrm>
          <a:off x="0" y="0"/>
          <a:ext cx="0" cy="0"/>
          <a:chOff x="0" y="0"/>
          <a:chExt cx="0" cy="0"/>
        </a:xfrm>
      </p:grpSpPr>
      <p:sp>
        <p:nvSpPr>
          <p:cNvPr id="356" name="Google Shape;356;p58"/>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7" name="Google Shape;357;p58"/>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Autofit/>
          </a:bodyPr>
          <a:lstStyle>
            <a:lvl1pPr lvl="0" rtl="0" algn="ctr">
              <a:lnSpc>
                <a:spcPct val="100000"/>
              </a:lnSpc>
              <a:spcBef>
                <a:spcPts val="0"/>
              </a:spcBef>
              <a:spcAft>
                <a:spcPts val="0"/>
              </a:spcAft>
              <a:buSzPts val="5600"/>
              <a:buNone/>
              <a:defRPr sz="5600"/>
            </a:lvl1pPr>
            <a:lvl2pPr lvl="1" rtl="0" algn="ctr">
              <a:lnSpc>
                <a:spcPct val="100000"/>
              </a:lnSpc>
              <a:spcBef>
                <a:spcPts val="0"/>
              </a:spcBef>
              <a:spcAft>
                <a:spcPts val="0"/>
              </a:spcAft>
              <a:buSzPts val="5600"/>
              <a:buNone/>
              <a:defRPr sz="5600"/>
            </a:lvl2pPr>
            <a:lvl3pPr lvl="2" rtl="0" algn="ctr">
              <a:lnSpc>
                <a:spcPct val="100000"/>
              </a:lnSpc>
              <a:spcBef>
                <a:spcPts val="0"/>
              </a:spcBef>
              <a:spcAft>
                <a:spcPts val="0"/>
              </a:spcAft>
              <a:buSzPts val="5600"/>
              <a:buNone/>
              <a:defRPr sz="5600"/>
            </a:lvl3pPr>
            <a:lvl4pPr lvl="3" rtl="0" algn="ctr">
              <a:lnSpc>
                <a:spcPct val="100000"/>
              </a:lnSpc>
              <a:spcBef>
                <a:spcPts val="0"/>
              </a:spcBef>
              <a:spcAft>
                <a:spcPts val="0"/>
              </a:spcAft>
              <a:buSzPts val="5600"/>
              <a:buNone/>
              <a:defRPr sz="5600"/>
            </a:lvl4pPr>
            <a:lvl5pPr lvl="4" rtl="0" algn="ctr">
              <a:lnSpc>
                <a:spcPct val="100000"/>
              </a:lnSpc>
              <a:spcBef>
                <a:spcPts val="0"/>
              </a:spcBef>
              <a:spcAft>
                <a:spcPts val="0"/>
              </a:spcAft>
              <a:buSzPts val="5600"/>
              <a:buNone/>
              <a:defRPr sz="5600"/>
            </a:lvl5pPr>
            <a:lvl6pPr lvl="5" rtl="0" algn="ctr">
              <a:lnSpc>
                <a:spcPct val="100000"/>
              </a:lnSpc>
              <a:spcBef>
                <a:spcPts val="0"/>
              </a:spcBef>
              <a:spcAft>
                <a:spcPts val="0"/>
              </a:spcAft>
              <a:buSzPts val="5600"/>
              <a:buNone/>
              <a:defRPr sz="5600"/>
            </a:lvl6pPr>
            <a:lvl7pPr lvl="6" rtl="0" algn="ctr">
              <a:lnSpc>
                <a:spcPct val="100000"/>
              </a:lnSpc>
              <a:spcBef>
                <a:spcPts val="0"/>
              </a:spcBef>
              <a:spcAft>
                <a:spcPts val="0"/>
              </a:spcAft>
              <a:buSzPts val="5600"/>
              <a:buNone/>
              <a:defRPr sz="5600"/>
            </a:lvl7pPr>
            <a:lvl8pPr lvl="7" rtl="0" algn="ctr">
              <a:lnSpc>
                <a:spcPct val="100000"/>
              </a:lnSpc>
              <a:spcBef>
                <a:spcPts val="0"/>
              </a:spcBef>
              <a:spcAft>
                <a:spcPts val="0"/>
              </a:spcAft>
              <a:buSzPts val="5600"/>
              <a:buNone/>
              <a:defRPr sz="5600"/>
            </a:lvl8pPr>
            <a:lvl9pPr lvl="8" rtl="0" algn="ctr">
              <a:lnSpc>
                <a:spcPct val="100000"/>
              </a:lnSpc>
              <a:spcBef>
                <a:spcPts val="0"/>
              </a:spcBef>
              <a:spcAft>
                <a:spcPts val="0"/>
              </a:spcAft>
              <a:buSzPts val="5600"/>
              <a:buNone/>
              <a:defRPr sz="5600"/>
            </a:lvl9pPr>
          </a:lstStyle>
          <a:p/>
        </p:txBody>
      </p:sp>
      <p:sp>
        <p:nvSpPr>
          <p:cNvPr id="358" name="Google Shape;358;p58"/>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59" name="Google Shape;359;p58"/>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Autofit/>
          </a:bodyPr>
          <a:lstStyle>
            <a:lvl1pPr indent="-381000" lvl="0" marL="457200" rtl="0" algn="l">
              <a:lnSpc>
                <a:spcPct val="115000"/>
              </a:lnSpc>
              <a:spcBef>
                <a:spcPts val="0"/>
              </a:spcBef>
              <a:spcAft>
                <a:spcPts val="0"/>
              </a:spcAft>
              <a:buSzPts val="2400"/>
              <a:buChar char="●"/>
              <a:defRPr/>
            </a:lvl1pPr>
            <a:lvl2pPr indent="-349250" lvl="1" marL="914400" rtl="0" algn="l">
              <a:lnSpc>
                <a:spcPct val="115000"/>
              </a:lnSpc>
              <a:spcBef>
                <a:spcPts val="2100"/>
              </a:spcBef>
              <a:spcAft>
                <a:spcPts val="0"/>
              </a:spcAft>
              <a:buSzPts val="1900"/>
              <a:buChar char="○"/>
              <a:defRPr/>
            </a:lvl2pPr>
            <a:lvl3pPr indent="-349250" lvl="2" marL="1371600" rtl="0" algn="l">
              <a:lnSpc>
                <a:spcPct val="115000"/>
              </a:lnSpc>
              <a:spcBef>
                <a:spcPts val="2100"/>
              </a:spcBef>
              <a:spcAft>
                <a:spcPts val="0"/>
              </a:spcAft>
              <a:buSzPts val="1900"/>
              <a:buChar char="■"/>
              <a:defRPr/>
            </a:lvl3pPr>
            <a:lvl4pPr indent="-349250" lvl="3" marL="1828800" rtl="0" algn="l">
              <a:lnSpc>
                <a:spcPct val="115000"/>
              </a:lnSpc>
              <a:spcBef>
                <a:spcPts val="2100"/>
              </a:spcBef>
              <a:spcAft>
                <a:spcPts val="0"/>
              </a:spcAft>
              <a:buSzPts val="1900"/>
              <a:buChar char="●"/>
              <a:defRPr/>
            </a:lvl4pPr>
            <a:lvl5pPr indent="-349250" lvl="4" marL="2286000" rtl="0" algn="l">
              <a:lnSpc>
                <a:spcPct val="115000"/>
              </a:lnSpc>
              <a:spcBef>
                <a:spcPts val="2100"/>
              </a:spcBef>
              <a:spcAft>
                <a:spcPts val="0"/>
              </a:spcAft>
              <a:buSzPts val="1900"/>
              <a:buChar char="○"/>
              <a:defRPr/>
            </a:lvl5pPr>
            <a:lvl6pPr indent="-349250" lvl="5" marL="2743200" rtl="0" algn="l">
              <a:lnSpc>
                <a:spcPct val="115000"/>
              </a:lnSpc>
              <a:spcBef>
                <a:spcPts val="2100"/>
              </a:spcBef>
              <a:spcAft>
                <a:spcPts val="0"/>
              </a:spcAft>
              <a:buSzPts val="1900"/>
              <a:buChar char="■"/>
              <a:defRPr/>
            </a:lvl6pPr>
            <a:lvl7pPr indent="-349250" lvl="6" marL="3200400" rtl="0" algn="l">
              <a:lnSpc>
                <a:spcPct val="115000"/>
              </a:lnSpc>
              <a:spcBef>
                <a:spcPts val="2100"/>
              </a:spcBef>
              <a:spcAft>
                <a:spcPts val="0"/>
              </a:spcAft>
              <a:buSzPts val="1900"/>
              <a:buChar char="●"/>
              <a:defRPr/>
            </a:lvl7pPr>
            <a:lvl8pPr indent="-349250" lvl="7" marL="3657600" rtl="0" algn="l">
              <a:lnSpc>
                <a:spcPct val="115000"/>
              </a:lnSpc>
              <a:spcBef>
                <a:spcPts val="2100"/>
              </a:spcBef>
              <a:spcAft>
                <a:spcPts val="0"/>
              </a:spcAft>
              <a:buSzPts val="1900"/>
              <a:buChar char="○"/>
              <a:defRPr/>
            </a:lvl8pPr>
            <a:lvl9pPr indent="-349250" lvl="8" marL="4114800" rtl="0" algn="l">
              <a:lnSpc>
                <a:spcPct val="115000"/>
              </a:lnSpc>
              <a:spcBef>
                <a:spcPts val="2100"/>
              </a:spcBef>
              <a:spcAft>
                <a:spcPts val="2100"/>
              </a:spcAft>
              <a:buSzPts val="1900"/>
              <a:buChar char="■"/>
              <a:defRPr/>
            </a:lvl9pPr>
          </a:lstStyle>
          <a:p/>
        </p:txBody>
      </p:sp>
      <p:sp>
        <p:nvSpPr>
          <p:cNvPr id="360" name="Google Shape;360;p58"/>
          <p:cNvSpPr txBox="1"/>
          <p:nvPr>
            <p:ph idx="12" type="sldNum"/>
          </p:nvPr>
        </p:nvSpPr>
        <p:spPr>
          <a:xfrm>
            <a:off x="11296611" y="6217623"/>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61" name="Shape 361"/>
        <p:cNvGrpSpPr/>
        <p:nvPr/>
      </p:nvGrpSpPr>
      <p:grpSpPr>
        <a:xfrm>
          <a:off x="0" y="0"/>
          <a:ext cx="0" cy="0"/>
          <a:chOff x="0" y="0"/>
          <a:chExt cx="0" cy="0"/>
        </a:xfrm>
      </p:grpSpPr>
      <p:sp>
        <p:nvSpPr>
          <p:cNvPr id="362" name="Google Shape;362;p59"/>
          <p:cNvSpPr txBox="1"/>
          <p:nvPr>
            <p:ph idx="1" type="body"/>
          </p:nvPr>
        </p:nvSpPr>
        <p:spPr>
          <a:xfrm>
            <a:off x="415600" y="5640767"/>
            <a:ext cx="7998300" cy="806700"/>
          </a:xfrm>
          <a:prstGeom prst="rect">
            <a:avLst/>
          </a:prstGeom>
          <a:noFill/>
          <a:ln>
            <a:noFill/>
          </a:ln>
        </p:spPr>
        <p:txBody>
          <a:bodyPr anchorCtr="0" anchor="ctr" bIns="121900" lIns="121900" spcFirstLastPara="1" rIns="121900" wrap="square" tIns="121900">
            <a:noAutofit/>
          </a:bodyPr>
          <a:lstStyle>
            <a:lvl1pPr indent="-228600" lvl="0" marL="457200" rtl="0" algn="l">
              <a:lnSpc>
                <a:spcPct val="100000"/>
              </a:lnSpc>
              <a:spcBef>
                <a:spcPts val="0"/>
              </a:spcBef>
              <a:spcAft>
                <a:spcPts val="0"/>
              </a:spcAft>
              <a:buSzPts val="2400"/>
              <a:buNone/>
              <a:defRPr/>
            </a:lvl1pPr>
          </a:lstStyle>
          <a:p/>
        </p:txBody>
      </p:sp>
      <p:sp>
        <p:nvSpPr>
          <p:cNvPr id="363" name="Google Shape;363;p59"/>
          <p:cNvSpPr txBox="1"/>
          <p:nvPr>
            <p:ph idx="12" type="sldNum"/>
          </p:nvPr>
        </p:nvSpPr>
        <p:spPr>
          <a:xfrm>
            <a:off x="11296611" y="6217623"/>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64" name="Shape 364"/>
        <p:cNvGrpSpPr/>
        <p:nvPr/>
      </p:nvGrpSpPr>
      <p:grpSpPr>
        <a:xfrm>
          <a:off x="0" y="0"/>
          <a:ext cx="0" cy="0"/>
          <a:chOff x="0" y="0"/>
          <a:chExt cx="0" cy="0"/>
        </a:xfrm>
      </p:grpSpPr>
      <p:sp>
        <p:nvSpPr>
          <p:cNvPr id="365" name="Google Shape;365;p60"/>
          <p:cNvSpPr txBox="1"/>
          <p:nvPr>
            <p:ph hasCustomPrompt="1" type="title"/>
          </p:nvPr>
        </p:nvSpPr>
        <p:spPr>
          <a:xfrm>
            <a:off x="415600" y="1474833"/>
            <a:ext cx="11360700" cy="2618100"/>
          </a:xfrm>
          <a:prstGeom prst="rect">
            <a:avLst/>
          </a:prstGeom>
          <a:noFill/>
          <a:ln>
            <a:noFill/>
          </a:ln>
        </p:spPr>
        <p:txBody>
          <a:bodyPr anchorCtr="0" anchor="b" bIns="121900" lIns="121900" spcFirstLastPara="1" rIns="121900" wrap="square" tIns="121900">
            <a:noAutofit/>
          </a:bodyPr>
          <a:lstStyle>
            <a:lvl1pPr lvl="0" rtl="0" algn="ctr">
              <a:lnSpc>
                <a:spcPct val="100000"/>
              </a:lnSpc>
              <a:spcBef>
                <a:spcPts val="0"/>
              </a:spcBef>
              <a:spcAft>
                <a:spcPts val="0"/>
              </a:spcAft>
              <a:buSzPts val="16000"/>
              <a:buNone/>
              <a:defRPr sz="16000"/>
            </a:lvl1pPr>
            <a:lvl2pPr lvl="1" rtl="0" algn="ctr">
              <a:lnSpc>
                <a:spcPct val="100000"/>
              </a:lnSpc>
              <a:spcBef>
                <a:spcPts val="0"/>
              </a:spcBef>
              <a:spcAft>
                <a:spcPts val="0"/>
              </a:spcAft>
              <a:buSzPts val="16000"/>
              <a:buNone/>
              <a:defRPr sz="16000"/>
            </a:lvl2pPr>
            <a:lvl3pPr lvl="2" rtl="0" algn="ctr">
              <a:lnSpc>
                <a:spcPct val="100000"/>
              </a:lnSpc>
              <a:spcBef>
                <a:spcPts val="0"/>
              </a:spcBef>
              <a:spcAft>
                <a:spcPts val="0"/>
              </a:spcAft>
              <a:buSzPts val="16000"/>
              <a:buNone/>
              <a:defRPr sz="16000"/>
            </a:lvl3pPr>
            <a:lvl4pPr lvl="3" rtl="0" algn="ctr">
              <a:lnSpc>
                <a:spcPct val="100000"/>
              </a:lnSpc>
              <a:spcBef>
                <a:spcPts val="0"/>
              </a:spcBef>
              <a:spcAft>
                <a:spcPts val="0"/>
              </a:spcAft>
              <a:buSzPts val="16000"/>
              <a:buNone/>
              <a:defRPr sz="16000"/>
            </a:lvl4pPr>
            <a:lvl5pPr lvl="4" rtl="0" algn="ctr">
              <a:lnSpc>
                <a:spcPct val="100000"/>
              </a:lnSpc>
              <a:spcBef>
                <a:spcPts val="0"/>
              </a:spcBef>
              <a:spcAft>
                <a:spcPts val="0"/>
              </a:spcAft>
              <a:buSzPts val="16000"/>
              <a:buNone/>
              <a:defRPr sz="16000"/>
            </a:lvl5pPr>
            <a:lvl6pPr lvl="5" rtl="0" algn="ctr">
              <a:lnSpc>
                <a:spcPct val="100000"/>
              </a:lnSpc>
              <a:spcBef>
                <a:spcPts val="0"/>
              </a:spcBef>
              <a:spcAft>
                <a:spcPts val="0"/>
              </a:spcAft>
              <a:buSzPts val="16000"/>
              <a:buNone/>
              <a:defRPr sz="16000"/>
            </a:lvl6pPr>
            <a:lvl7pPr lvl="6" rtl="0" algn="ctr">
              <a:lnSpc>
                <a:spcPct val="100000"/>
              </a:lnSpc>
              <a:spcBef>
                <a:spcPts val="0"/>
              </a:spcBef>
              <a:spcAft>
                <a:spcPts val="0"/>
              </a:spcAft>
              <a:buSzPts val="16000"/>
              <a:buNone/>
              <a:defRPr sz="16000"/>
            </a:lvl7pPr>
            <a:lvl8pPr lvl="7" rtl="0" algn="ctr">
              <a:lnSpc>
                <a:spcPct val="100000"/>
              </a:lnSpc>
              <a:spcBef>
                <a:spcPts val="0"/>
              </a:spcBef>
              <a:spcAft>
                <a:spcPts val="0"/>
              </a:spcAft>
              <a:buSzPts val="16000"/>
              <a:buNone/>
              <a:defRPr sz="16000"/>
            </a:lvl8pPr>
            <a:lvl9pPr lvl="8" rtl="0" algn="ctr">
              <a:lnSpc>
                <a:spcPct val="100000"/>
              </a:lnSpc>
              <a:spcBef>
                <a:spcPts val="0"/>
              </a:spcBef>
              <a:spcAft>
                <a:spcPts val="0"/>
              </a:spcAft>
              <a:buSzPts val="16000"/>
              <a:buNone/>
              <a:defRPr sz="16000"/>
            </a:lvl9pPr>
          </a:lstStyle>
          <a:p>
            <a:r>
              <a:t>xx%</a:t>
            </a:r>
          </a:p>
        </p:txBody>
      </p:sp>
      <p:sp>
        <p:nvSpPr>
          <p:cNvPr id="366" name="Google Shape;366;p60"/>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Autofit/>
          </a:bodyPr>
          <a:lstStyle>
            <a:lvl1pPr indent="-381000" lvl="0" marL="457200" rtl="0" algn="ctr">
              <a:lnSpc>
                <a:spcPct val="115000"/>
              </a:lnSpc>
              <a:spcBef>
                <a:spcPts val="0"/>
              </a:spcBef>
              <a:spcAft>
                <a:spcPts val="0"/>
              </a:spcAft>
              <a:buSzPts val="2400"/>
              <a:buChar char="●"/>
              <a:defRPr/>
            </a:lvl1pPr>
            <a:lvl2pPr indent="-349250" lvl="1" marL="914400" rtl="0" algn="ctr">
              <a:lnSpc>
                <a:spcPct val="115000"/>
              </a:lnSpc>
              <a:spcBef>
                <a:spcPts val="2100"/>
              </a:spcBef>
              <a:spcAft>
                <a:spcPts val="0"/>
              </a:spcAft>
              <a:buSzPts val="1900"/>
              <a:buChar char="○"/>
              <a:defRPr/>
            </a:lvl2pPr>
            <a:lvl3pPr indent="-349250" lvl="2" marL="1371600" rtl="0" algn="ctr">
              <a:lnSpc>
                <a:spcPct val="115000"/>
              </a:lnSpc>
              <a:spcBef>
                <a:spcPts val="2100"/>
              </a:spcBef>
              <a:spcAft>
                <a:spcPts val="0"/>
              </a:spcAft>
              <a:buSzPts val="1900"/>
              <a:buChar char="■"/>
              <a:defRPr/>
            </a:lvl3pPr>
            <a:lvl4pPr indent="-349250" lvl="3" marL="1828800" rtl="0" algn="ctr">
              <a:lnSpc>
                <a:spcPct val="115000"/>
              </a:lnSpc>
              <a:spcBef>
                <a:spcPts val="2100"/>
              </a:spcBef>
              <a:spcAft>
                <a:spcPts val="0"/>
              </a:spcAft>
              <a:buSzPts val="1900"/>
              <a:buChar char="●"/>
              <a:defRPr/>
            </a:lvl4pPr>
            <a:lvl5pPr indent="-349250" lvl="4" marL="2286000" rtl="0" algn="ctr">
              <a:lnSpc>
                <a:spcPct val="115000"/>
              </a:lnSpc>
              <a:spcBef>
                <a:spcPts val="2100"/>
              </a:spcBef>
              <a:spcAft>
                <a:spcPts val="0"/>
              </a:spcAft>
              <a:buSzPts val="1900"/>
              <a:buChar char="○"/>
              <a:defRPr/>
            </a:lvl5pPr>
            <a:lvl6pPr indent="-349250" lvl="5" marL="2743200" rtl="0" algn="ctr">
              <a:lnSpc>
                <a:spcPct val="115000"/>
              </a:lnSpc>
              <a:spcBef>
                <a:spcPts val="2100"/>
              </a:spcBef>
              <a:spcAft>
                <a:spcPts val="0"/>
              </a:spcAft>
              <a:buSzPts val="1900"/>
              <a:buChar char="■"/>
              <a:defRPr/>
            </a:lvl6pPr>
            <a:lvl7pPr indent="-349250" lvl="6" marL="3200400" rtl="0" algn="ctr">
              <a:lnSpc>
                <a:spcPct val="115000"/>
              </a:lnSpc>
              <a:spcBef>
                <a:spcPts val="2100"/>
              </a:spcBef>
              <a:spcAft>
                <a:spcPts val="0"/>
              </a:spcAft>
              <a:buSzPts val="1900"/>
              <a:buChar char="●"/>
              <a:defRPr/>
            </a:lvl7pPr>
            <a:lvl8pPr indent="-349250" lvl="7" marL="3657600" rtl="0" algn="ctr">
              <a:lnSpc>
                <a:spcPct val="115000"/>
              </a:lnSpc>
              <a:spcBef>
                <a:spcPts val="2100"/>
              </a:spcBef>
              <a:spcAft>
                <a:spcPts val="0"/>
              </a:spcAft>
              <a:buSzPts val="1900"/>
              <a:buChar char="○"/>
              <a:defRPr/>
            </a:lvl8pPr>
            <a:lvl9pPr indent="-349250" lvl="8" marL="4114800" rtl="0" algn="ctr">
              <a:lnSpc>
                <a:spcPct val="115000"/>
              </a:lnSpc>
              <a:spcBef>
                <a:spcPts val="2100"/>
              </a:spcBef>
              <a:spcAft>
                <a:spcPts val="2100"/>
              </a:spcAft>
              <a:buSzPts val="1900"/>
              <a:buChar char="■"/>
              <a:defRPr/>
            </a:lvl9pPr>
          </a:lstStyle>
          <a:p/>
        </p:txBody>
      </p:sp>
      <p:sp>
        <p:nvSpPr>
          <p:cNvPr id="367" name="Google Shape;367;p60"/>
          <p:cNvSpPr txBox="1"/>
          <p:nvPr>
            <p:ph idx="12" type="sldNum"/>
          </p:nvPr>
        </p:nvSpPr>
        <p:spPr>
          <a:xfrm>
            <a:off x="11296611" y="6217623"/>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White">
    <p:bg>
      <p:bgPr>
        <a:solidFill>
          <a:schemeClr val="lt2"/>
        </a:solidFill>
      </p:bgPr>
    </p:bg>
    <p:spTree>
      <p:nvGrpSpPr>
        <p:cNvPr id="368" name="Shape 368"/>
        <p:cNvGrpSpPr/>
        <p:nvPr/>
      </p:nvGrpSpPr>
      <p:grpSpPr>
        <a:xfrm>
          <a:off x="0" y="0"/>
          <a:ext cx="0" cy="0"/>
          <a:chOff x="0" y="0"/>
          <a:chExt cx="0" cy="0"/>
        </a:xfrm>
      </p:grpSpPr>
      <p:sp>
        <p:nvSpPr>
          <p:cNvPr id="369" name="Google Shape;369;p61"/>
          <p:cNvSpPr txBox="1"/>
          <p:nvPr/>
        </p:nvSpPr>
        <p:spPr>
          <a:xfrm>
            <a:off x="0" y="6468000"/>
            <a:ext cx="2228400" cy="3693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800"/>
              <a:buFont typeface="Arial"/>
              <a:buNone/>
            </a:pPr>
            <a:r>
              <a:rPr b="0" i="1" lang="en-US" sz="800" u="none" cap="none" strike="noStrike">
                <a:solidFill>
                  <a:srgbClr val="8E93C2"/>
                </a:solidFill>
                <a:latin typeface="Montserrat Medium"/>
                <a:ea typeface="Montserrat Medium"/>
                <a:cs typeface="Montserrat Medium"/>
                <a:sym typeface="Montserrat Medium"/>
              </a:rPr>
              <a:t>Proprietary and confidential</a:t>
            </a:r>
            <a:endParaRPr b="0" i="1" sz="800" u="none" cap="none" strike="noStrike">
              <a:solidFill>
                <a:srgbClr val="8E93C2"/>
              </a:solidFill>
              <a:latin typeface="Montserrat Medium"/>
              <a:ea typeface="Montserrat Medium"/>
              <a:cs typeface="Montserrat Medium"/>
              <a:sym typeface="Montserrat Medium"/>
            </a:endParaRPr>
          </a:p>
        </p:txBody>
      </p:sp>
      <p:pic>
        <p:nvPicPr>
          <p:cNvPr id="370" name="Google Shape;370;p61"/>
          <p:cNvPicPr preferRelativeResize="0"/>
          <p:nvPr/>
        </p:nvPicPr>
        <p:blipFill rotWithShape="1">
          <a:blip r:embed="rId2">
            <a:alphaModFix/>
          </a:blip>
          <a:srcRect b="-12439" l="0" r="0" t="-12451"/>
          <a:stretch/>
        </p:blipFill>
        <p:spPr>
          <a:xfrm>
            <a:off x="10801700" y="6479724"/>
            <a:ext cx="1225001" cy="261067"/>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ark">
  <p:cSld name="1_Intro-dark 2">
    <p:bg>
      <p:bgPr>
        <a:solidFill>
          <a:schemeClr val="lt2"/>
        </a:solidFill>
      </p:bgPr>
    </p:bg>
    <p:spTree>
      <p:nvGrpSpPr>
        <p:cNvPr id="371" name="Shape 371"/>
        <p:cNvGrpSpPr/>
        <p:nvPr/>
      </p:nvGrpSpPr>
      <p:grpSpPr>
        <a:xfrm>
          <a:off x="0" y="0"/>
          <a:ext cx="0" cy="0"/>
          <a:chOff x="0" y="0"/>
          <a:chExt cx="0" cy="0"/>
        </a:xfrm>
      </p:grpSpPr>
      <p:pic>
        <p:nvPicPr>
          <p:cNvPr id="372" name="Google Shape;372;p62"/>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373" name="Google Shape;373;p62"/>
          <p:cNvSpPr txBox="1"/>
          <p:nvPr/>
        </p:nvSpPr>
        <p:spPr>
          <a:xfrm>
            <a:off x="0" y="6468000"/>
            <a:ext cx="2228400" cy="3693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800"/>
              <a:buFont typeface="Arial"/>
              <a:buNone/>
            </a:pPr>
            <a:r>
              <a:rPr b="0" i="1" lang="en-US" sz="800" u="none" cap="none" strike="noStrike">
                <a:solidFill>
                  <a:srgbClr val="585FA2"/>
                </a:solidFill>
                <a:latin typeface="Montserrat Medium"/>
                <a:ea typeface="Montserrat Medium"/>
                <a:cs typeface="Montserrat Medium"/>
                <a:sym typeface="Montserrat Medium"/>
              </a:rPr>
              <a:t>Proprietary and confidential</a:t>
            </a:r>
            <a:endParaRPr b="0" i="1" sz="800" u="none" cap="none" strike="noStrike">
              <a:solidFill>
                <a:srgbClr val="585FA2"/>
              </a:solidFill>
              <a:latin typeface="Montserrat Medium"/>
              <a:ea typeface="Montserrat Medium"/>
              <a:cs typeface="Montserrat Medium"/>
              <a:sym typeface="Montserrat Medium"/>
            </a:endParaRPr>
          </a:p>
        </p:txBody>
      </p:sp>
      <p:pic>
        <p:nvPicPr>
          <p:cNvPr id="374" name="Google Shape;374;p62"/>
          <p:cNvPicPr preferRelativeResize="0"/>
          <p:nvPr/>
        </p:nvPicPr>
        <p:blipFill rotWithShape="1">
          <a:blip r:embed="rId3">
            <a:alphaModFix/>
          </a:blip>
          <a:srcRect b="0" l="0" r="0" t="0"/>
          <a:stretch/>
        </p:blipFill>
        <p:spPr>
          <a:xfrm>
            <a:off x="10801700" y="6479724"/>
            <a:ext cx="1225000" cy="261067"/>
          </a:xfrm>
          <a:prstGeom prst="rect">
            <a:avLst/>
          </a:prstGeom>
          <a:noFill/>
          <a:ln>
            <a:noFill/>
          </a:ln>
        </p:spPr>
      </p:pic>
      <p:sp>
        <p:nvSpPr>
          <p:cNvPr id="375" name="Google Shape;375;p62"/>
          <p:cNvSpPr txBox="1"/>
          <p:nvPr>
            <p:ph type="title"/>
          </p:nvPr>
        </p:nvSpPr>
        <p:spPr>
          <a:xfrm>
            <a:off x="586776" y="2615353"/>
            <a:ext cx="8805300" cy="1014300"/>
          </a:xfrm>
          <a:prstGeom prst="rect">
            <a:avLst/>
          </a:prstGeom>
          <a:noFill/>
          <a:ln>
            <a:noFill/>
          </a:ln>
        </p:spPr>
        <p:txBody>
          <a:bodyPr anchorCtr="0" anchor="b" bIns="60925" lIns="121900" spcFirstLastPara="1" rIns="121900" wrap="square" tIns="60925">
            <a:noAutofit/>
          </a:bodyPr>
          <a:lstStyle>
            <a:lvl1pPr lvl="0" rtl="0" algn="l">
              <a:lnSpc>
                <a:spcPct val="90000"/>
              </a:lnSpc>
              <a:spcBef>
                <a:spcPts val="0"/>
              </a:spcBef>
              <a:spcAft>
                <a:spcPts val="0"/>
              </a:spcAft>
              <a:buClr>
                <a:schemeClr val="lt1"/>
              </a:buClr>
              <a:buSzPts val="7500"/>
              <a:buFont typeface="Montserrat ExtraBold"/>
              <a:buNone/>
              <a:defRPr b="1" sz="7500">
                <a:solidFill>
                  <a:schemeClr val="lt1"/>
                </a:solidFill>
                <a:latin typeface="Montserrat ExtraBold"/>
                <a:ea typeface="Montserrat ExtraBold"/>
                <a:cs typeface="Montserrat ExtraBold"/>
                <a:sym typeface="Montserrat ExtraBold"/>
              </a:defRPr>
            </a:lvl1pPr>
            <a:lvl2pPr lvl="1" rtl="0" algn="l">
              <a:lnSpc>
                <a:spcPct val="100000"/>
              </a:lnSpc>
              <a:spcBef>
                <a:spcPts val="0"/>
              </a:spcBef>
              <a:spcAft>
                <a:spcPts val="0"/>
              </a:spcAft>
              <a:buClr>
                <a:schemeClr val="lt1"/>
              </a:buClr>
              <a:buSzPts val="1900"/>
              <a:buNone/>
              <a:defRPr>
                <a:solidFill>
                  <a:schemeClr val="lt1"/>
                </a:solidFill>
                <a:latin typeface="Montserrat"/>
                <a:ea typeface="Montserrat"/>
                <a:cs typeface="Montserrat"/>
                <a:sym typeface="Montserrat"/>
              </a:defRPr>
            </a:lvl2pPr>
            <a:lvl3pPr lvl="2" rtl="0" algn="l">
              <a:lnSpc>
                <a:spcPct val="100000"/>
              </a:lnSpc>
              <a:spcBef>
                <a:spcPts val="0"/>
              </a:spcBef>
              <a:spcAft>
                <a:spcPts val="0"/>
              </a:spcAft>
              <a:buClr>
                <a:schemeClr val="lt1"/>
              </a:buClr>
              <a:buSzPts val="1900"/>
              <a:buNone/>
              <a:defRPr>
                <a:solidFill>
                  <a:schemeClr val="lt1"/>
                </a:solidFill>
                <a:latin typeface="Montserrat"/>
                <a:ea typeface="Montserrat"/>
                <a:cs typeface="Montserrat"/>
                <a:sym typeface="Montserrat"/>
              </a:defRPr>
            </a:lvl3pPr>
            <a:lvl4pPr lvl="3" rtl="0" algn="l">
              <a:lnSpc>
                <a:spcPct val="100000"/>
              </a:lnSpc>
              <a:spcBef>
                <a:spcPts val="0"/>
              </a:spcBef>
              <a:spcAft>
                <a:spcPts val="0"/>
              </a:spcAft>
              <a:buClr>
                <a:schemeClr val="lt1"/>
              </a:buClr>
              <a:buSzPts val="1900"/>
              <a:buNone/>
              <a:defRPr>
                <a:solidFill>
                  <a:schemeClr val="lt1"/>
                </a:solidFill>
                <a:latin typeface="Montserrat"/>
                <a:ea typeface="Montserrat"/>
                <a:cs typeface="Montserrat"/>
                <a:sym typeface="Montserrat"/>
              </a:defRPr>
            </a:lvl4pPr>
            <a:lvl5pPr lvl="4" rtl="0" algn="l">
              <a:lnSpc>
                <a:spcPct val="100000"/>
              </a:lnSpc>
              <a:spcBef>
                <a:spcPts val="0"/>
              </a:spcBef>
              <a:spcAft>
                <a:spcPts val="0"/>
              </a:spcAft>
              <a:buClr>
                <a:schemeClr val="lt1"/>
              </a:buClr>
              <a:buSzPts val="1900"/>
              <a:buNone/>
              <a:defRPr>
                <a:solidFill>
                  <a:schemeClr val="lt1"/>
                </a:solidFill>
                <a:latin typeface="Montserrat"/>
                <a:ea typeface="Montserrat"/>
                <a:cs typeface="Montserrat"/>
                <a:sym typeface="Montserrat"/>
              </a:defRPr>
            </a:lvl5pPr>
            <a:lvl6pPr lvl="5" rtl="0" algn="l">
              <a:lnSpc>
                <a:spcPct val="100000"/>
              </a:lnSpc>
              <a:spcBef>
                <a:spcPts val="0"/>
              </a:spcBef>
              <a:spcAft>
                <a:spcPts val="0"/>
              </a:spcAft>
              <a:buClr>
                <a:schemeClr val="lt1"/>
              </a:buClr>
              <a:buSzPts val="1900"/>
              <a:buNone/>
              <a:defRPr>
                <a:solidFill>
                  <a:schemeClr val="lt1"/>
                </a:solidFill>
                <a:latin typeface="Montserrat"/>
                <a:ea typeface="Montserrat"/>
                <a:cs typeface="Montserrat"/>
                <a:sym typeface="Montserrat"/>
              </a:defRPr>
            </a:lvl6pPr>
            <a:lvl7pPr lvl="6" rtl="0" algn="l">
              <a:lnSpc>
                <a:spcPct val="100000"/>
              </a:lnSpc>
              <a:spcBef>
                <a:spcPts val="0"/>
              </a:spcBef>
              <a:spcAft>
                <a:spcPts val="0"/>
              </a:spcAft>
              <a:buClr>
                <a:schemeClr val="lt1"/>
              </a:buClr>
              <a:buSzPts val="1900"/>
              <a:buNone/>
              <a:defRPr>
                <a:solidFill>
                  <a:schemeClr val="lt1"/>
                </a:solidFill>
                <a:latin typeface="Montserrat"/>
                <a:ea typeface="Montserrat"/>
                <a:cs typeface="Montserrat"/>
                <a:sym typeface="Montserrat"/>
              </a:defRPr>
            </a:lvl7pPr>
            <a:lvl8pPr lvl="7" rtl="0" algn="l">
              <a:lnSpc>
                <a:spcPct val="100000"/>
              </a:lnSpc>
              <a:spcBef>
                <a:spcPts val="0"/>
              </a:spcBef>
              <a:spcAft>
                <a:spcPts val="0"/>
              </a:spcAft>
              <a:buClr>
                <a:schemeClr val="lt1"/>
              </a:buClr>
              <a:buSzPts val="1900"/>
              <a:buNone/>
              <a:defRPr>
                <a:solidFill>
                  <a:schemeClr val="lt1"/>
                </a:solidFill>
                <a:latin typeface="Montserrat"/>
                <a:ea typeface="Montserrat"/>
                <a:cs typeface="Montserrat"/>
                <a:sym typeface="Montserrat"/>
              </a:defRPr>
            </a:lvl8pPr>
            <a:lvl9pPr lvl="8" rtl="0" algn="l">
              <a:lnSpc>
                <a:spcPct val="100000"/>
              </a:lnSpc>
              <a:spcBef>
                <a:spcPts val="0"/>
              </a:spcBef>
              <a:spcAft>
                <a:spcPts val="0"/>
              </a:spcAft>
              <a:buClr>
                <a:schemeClr val="lt1"/>
              </a:buClr>
              <a:buSzPts val="1900"/>
              <a:buNone/>
              <a:defRPr>
                <a:solidFill>
                  <a:schemeClr val="lt1"/>
                </a:solidFill>
                <a:latin typeface="Montserrat"/>
                <a:ea typeface="Montserrat"/>
                <a:cs typeface="Montserrat"/>
                <a:sym typeface="Montserrat"/>
              </a:defRPr>
            </a:lvl9pPr>
          </a:lstStyle>
          <a:p/>
        </p:txBody>
      </p:sp>
      <p:sp>
        <p:nvSpPr>
          <p:cNvPr id="376" name="Google Shape;376;p62"/>
          <p:cNvSpPr txBox="1"/>
          <p:nvPr>
            <p:ph idx="1" type="subTitle"/>
          </p:nvPr>
        </p:nvSpPr>
        <p:spPr>
          <a:xfrm>
            <a:off x="654831" y="3682785"/>
            <a:ext cx="6209100" cy="521700"/>
          </a:xfrm>
          <a:prstGeom prst="rect">
            <a:avLst/>
          </a:prstGeom>
          <a:noFill/>
          <a:ln>
            <a:noFill/>
          </a:ln>
        </p:spPr>
        <p:txBody>
          <a:bodyPr anchorCtr="0" anchor="t" bIns="60925" lIns="121900" spcFirstLastPara="1" rIns="121900" wrap="square" tIns="60925">
            <a:normAutofit/>
          </a:bodyPr>
          <a:lstStyle>
            <a:lvl1pPr lvl="0" rtl="0" algn="l">
              <a:lnSpc>
                <a:spcPct val="90000"/>
              </a:lnSpc>
              <a:spcBef>
                <a:spcPts val="1300"/>
              </a:spcBef>
              <a:spcAft>
                <a:spcPts val="0"/>
              </a:spcAft>
              <a:buClr>
                <a:schemeClr val="lt1"/>
              </a:buClr>
              <a:buSzPts val="1900"/>
              <a:buFont typeface="Montserrat SemiBold"/>
              <a:buNone/>
              <a:defRPr sz="1900">
                <a:solidFill>
                  <a:schemeClr val="lt1"/>
                </a:solidFill>
                <a:latin typeface="Montserrat SemiBold"/>
                <a:ea typeface="Montserrat SemiBold"/>
                <a:cs typeface="Montserrat SemiBold"/>
                <a:sym typeface="Montserrat SemiBold"/>
              </a:defRPr>
            </a:lvl1pPr>
            <a:lvl2pPr lvl="1" rtl="0" algn="l">
              <a:lnSpc>
                <a:spcPct val="90000"/>
              </a:lnSpc>
              <a:spcBef>
                <a:spcPts val="700"/>
              </a:spcBef>
              <a:spcAft>
                <a:spcPts val="0"/>
              </a:spcAft>
              <a:buClr>
                <a:schemeClr val="lt1"/>
              </a:buClr>
              <a:buSzPts val="2100"/>
              <a:buNone/>
              <a:defRPr>
                <a:solidFill>
                  <a:schemeClr val="lt1"/>
                </a:solidFill>
              </a:defRPr>
            </a:lvl2pPr>
            <a:lvl3pPr lvl="2" rtl="0" algn="l">
              <a:lnSpc>
                <a:spcPct val="90000"/>
              </a:lnSpc>
              <a:spcBef>
                <a:spcPts val="700"/>
              </a:spcBef>
              <a:spcAft>
                <a:spcPts val="0"/>
              </a:spcAft>
              <a:buClr>
                <a:schemeClr val="lt1"/>
              </a:buClr>
              <a:buSzPts val="1900"/>
              <a:buNone/>
              <a:defRPr>
                <a:solidFill>
                  <a:schemeClr val="lt1"/>
                </a:solidFill>
              </a:defRPr>
            </a:lvl3pPr>
            <a:lvl4pPr lvl="3" rtl="0" algn="l">
              <a:lnSpc>
                <a:spcPct val="90000"/>
              </a:lnSpc>
              <a:spcBef>
                <a:spcPts val="700"/>
              </a:spcBef>
              <a:spcAft>
                <a:spcPts val="0"/>
              </a:spcAft>
              <a:buClr>
                <a:schemeClr val="lt1"/>
              </a:buClr>
              <a:buSzPts val="1600"/>
              <a:buNone/>
              <a:defRPr>
                <a:solidFill>
                  <a:schemeClr val="lt1"/>
                </a:solidFill>
              </a:defRPr>
            </a:lvl4pPr>
            <a:lvl5pPr lvl="4" rtl="0" algn="l">
              <a:lnSpc>
                <a:spcPct val="90000"/>
              </a:lnSpc>
              <a:spcBef>
                <a:spcPts val="700"/>
              </a:spcBef>
              <a:spcAft>
                <a:spcPts val="0"/>
              </a:spcAft>
              <a:buClr>
                <a:schemeClr val="lt1"/>
              </a:buClr>
              <a:buSzPts val="1600"/>
              <a:buNone/>
              <a:defRPr>
                <a:solidFill>
                  <a:schemeClr val="lt1"/>
                </a:solidFill>
              </a:defRPr>
            </a:lvl5pPr>
            <a:lvl6pPr lvl="5" rtl="0" algn="l">
              <a:lnSpc>
                <a:spcPct val="90000"/>
              </a:lnSpc>
              <a:spcBef>
                <a:spcPts val="700"/>
              </a:spcBef>
              <a:spcAft>
                <a:spcPts val="0"/>
              </a:spcAft>
              <a:buClr>
                <a:schemeClr val="lt1"/>
              </a:buClr>
              <a:buSzPts val="2400"/>
              <a:buNone/>
              <a:defRPr>
                <a:solidFill>
                  <a:schemeClr val="lt1"/>
                </a:solidFill>
              </a:defRPr>
            </a:lvl6pPr>
            <a:lvl7pPr lvl="6" rtl="0" algn="l">
              <a:lnSpc>
                <a:spcPct val="90000"/>
              </a:lnSpc>
              <a:spcBef>
                <a:spcPts val="700"/>
              </a:spcBef>
              <a:spcAft>
                <a:spcPts val="0"/>
              </a:spcAft>
              <a:buClr>
                <a:schemeClr val="lt1"/>
              </a:buClr>
              <a:buSzPts val="2400"/>
              <a:buNone/>
              <a:defRPr>
                <a:solidFill>
                  <a:schemeClr val="lt1"/>
                </a:solidFill>
              </a:defRPr>
            </a:lvl7pPr>
            <a:lvl8pPr lvl="7" rtl="0" algn="l">
              <a:lnSpc>
                <a:spcPct val="90000"/>
              </a:lnSpc>
              <a:spcBef>
                <a:spcPts val="700"/>
              </a:spcBef>
              <a:spcAft>
                <a:spcPts val="0"/>
              </a:spcAft>
              <a:buClr>
                <a:schemeClr val="lt1"/>
              </a:buClr>
              <a:buSzPts val="2400"/>
              <a:buNone/>
              <a:defRPr>
                <a:solidFill>
                  <a:schemeClr val="lt1"/>
                </a:solidFill>
              </a:defRPr>
            </a:lvl8pPr>
            <a:lvl9pPr lvl="8" rtl="0" algn="l">
              <a:lnSpc>
                <a:spcPct val="90000"/>
              </a:lnSpc>
              <a:spcBef>
                <a:spcPts val="700"/>
              </a:spcBef>
              <a:spcAft>
                <a:spcPts val="0"/>
              </a:spcAft>
              <a:buClr>
                <a:schemeClr val="lt1"/>
              </a:buClr>
              <a:buSzPts val="2400"/>
              <a:buNone/>
              <a:defRPr>
                <a:solidFill>
                  <a:schemeClr val="lt1"/>
                </a:solidFill>
              </a:defRPr>
            </a:lvl9pPr>
          </a:lstStyle>
          <a:p/>
        </p:txBody>
      </p:sp>
      <p:sp>
        <p:nvSpPr>
          <p:cNvPr id="377" name="Google Shape;377;p62"/>
          <p:cNvSpPr/>
          <p:nvPr/>
        </p:nvSpPr>
        <p:spPr>
          <a:xfrm>
            <a:off x="721433" y="4697900"/>
            <a:ext cx="1422300" cy="1422300"/>
          </a:xfrm>
          <a:prstGeom prst="ellipse">
            <a:avLst/>
          </a:prstGeom>
          <a:solidFill>
            <a:srgbClr val="B1B5D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8" name="Google Shape;378;p62"/>
          <p:cNvSpPr txBox="1"/>
          <p:nvPr/>
        </p:nvSpPr>
        <p:spPr>
          <a:xfrm>
            <a:off x="1063168" y="4978100"/>
            <a:ext cx="855600" cy="8466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393B6B"/>
                </a:solidFill>
                <a:latin typeface="Montserrat"/>
                <a:ea typeface="Montserrat"/>
                <a:cs typeface="Montserrat"/>
                <a:sym typeface="Montserrat"/>
              </a:rPr>
              <a:t>Insert </a:t>
            </a:r>
            <a:endParaRPr b="0" i="0" sz="1300" u="none" cap="none" strike="noStrike">
              <a:solidFill>
                <a:srgbClr val="393B6B"/>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393B6B"/>
                </a:solidFill>
                <a:latin typeface="Montserrat"/>
                <a:ea typeface="Montserrat"/>
                <a:cs typeface="Montserrat"/>
                <a:sym typeface="Montserrat"/>
              </a:rPr>
              <a:t>photo </a:t>
            </a:r>
            <a:endParaRPr b="0" i="0" sz="1300" u="none" cap="none" strike="noStrike">
              <a:solidFill>
                <a:srgbClr val="393B6B"/>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393B6B"/>
                </a:solidFill>
                <a:latin typeface="Montserrat"/>
                <a:ea typeface="Montserrat"/>
                <a:cs typeface="Montserrat"/>
                <a:sym typeface="Montserrat"/>
              </a:rPr>
              <a:t>here</a:t>
            </a:r>
            <a:endParaRPr b="0" i="0" sz="1300" u="none" cap="none" strike="noStrike">
              <a:solidFill>
                <a:srgbClr val="393B6B"/>
              </a:solidFill>
              <a:latin typeface="Montserrat"/>
              <a:ea typeface="Montserrat"/>
              <a:cs typeface="Montserrat"/>
              <a:sym typeface="Montserrat"/>
            </a:endParaRPr>
          </a:p>
        </p:txBody>
      </p:sp>
      <p:pic>
        <p:nvPicPr>
          <p:cNvPr id="379" name="Google Shape;379;p62"/>
          <p:cNvPicPr preferRelativeResize="0"/>
          <p:nvPr/>
        </p:nvPicPr>
        <p:blipFill rotWithShape="1">
          <a:blip r:embed="rId4">
            <a:alphaModFix/>
          </a:blip>
          <a:srcRect b="-12439" l="0" r="0" t="-12451"/>
          <a:stretch/>
        </p:blipFill>
        <p:spPr>
          <a:xfrm>
            <a:off x="10801700" y="6479724"/>
            <a:ext cx="1225001" cy="26106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low content slide">
  <p:cSld name="TITLE_2">
    <p:bg>
      <p:bgPr>
        <a:gradFill>
          <a:gsLst>
            <a:gs pos="0">
              <a:srgbClr val="25A8E1"/>
            </a:gs>
            <a:gs pos="100000">
              <a:srgbClr val="29378F"/>
            </a:gs>
          </a:gsLst>
          <a:lin ang="2698631" scaled="0"/>
        </a:gradFill>
      </p:bgPr>
    </p:bg>
    <p:spTree>
      <p:nvGrpSpPr>
        <p:cNvPr id="35" name="Shape 35"/>
        <p:cNvGrpSpPr/>
        <p:nvPr/>
      </p:nvGrpSpPr>
      <p:grpSpPr>
        <a:xfrm>
          <a:off x="0" y="0"/>
          <a:ext cx="0" cy="0"/>
          <a:chOff x="0" y="0"/>
          <a:chExt cx="0" cy="0"/>
        </a:xfrm>
      </p:grpSpPr>
      <p:sp>
        <p:nvSpPr>
          <p:cNvPr id="36" name="Google Shape;36;p7"/>
          <p:cNvSpPr/>
          <p:nvPr/>
        </p:nvSpPr>
        <p:spPr>
          <a:xfrm flipH="1">
            <a:off x="510533" y="610067"/>
            <a:ext cx="10400700" cy="152100"/>
          </a:xfrm>
          <a:prstGeom prst="rect">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 name="Google Shape;37;p7"/>
          <p:cNvSpPr/>
          <p:nvPr/>
        </p:nvSpPr>
        <p:spPr>
          <a:xfrm rot="5400000">
            <a:off x="222367" y="898067"/>
            <a:ext cx="728100" cy="152100"/>
          </a:xfrm>
          <a:prstGeom prst="rect">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 name="Google Shape;38;p7"/>
          <p:cNvSpPr txBox="1"/>
          <p:nvPr>
            <p:ph type="title"/>
          </p:nvPr>
        </p:nvSpPr>
        <p:spPr>
          <a:xfrm>
            <a:off x="818267" y="952367"/>
            <a:ext cx="11004300" cy="418800"/>
          </a:xfrm>
          <a:prstGeom prst="rect">
            <a:avLst/>
          </a:prstGeom>
          <a:noFill/>
          <a:ln>
            <a:noFill/>
          </a:ln>
        </p:spPr>
        <p:txBody>
          <a:bodyPr anchorCtr="0" anchor="b" bIns="60925" lIns="60925" spcFirstLastPara="1" rIns="60925" wrap="square" tIns="60925">
            <a:noAutofit/>
          </a:bodyPr>
          <a:lstStyle>
            <a:lvl1pPr lvl="0" algn="l">
              <a:lnSpc>
                <a:spcPct val="90000"/>
              </a:lnSpc>
              <a:spcBef>
                <a:spcPts val="0"/>
              </a:spcBef>
              <a:spcAft>
                <a:spcPts val="0"/>
              </a:spcAft>
              <a:buClr>
                <a:schemeClr val="lt1"/>
              </a:buClr>
              <a:buSzPts val="2700"/>
              <a:buNone/>
              <a:defRPr sz="2700">
                <a:solidFill>
                  <a:schemeClr val="lt1"/>
                </a:solidFill>
              </a:defRPr>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39" name="Google Shape;39;p7"/>
          <p:cNvSpPr txBox="1"/>
          <p:nvPr>
            <p:ph idx="1" type="subTitle"/>
          </p:nvPr>
        </p:nvSpPr>
        <p:spPr>
          <a:xfrm>
            <a:off x="818267" y="1371167"/>
            <a:ext cx="10166700" cy="4230900"/>
          </a:xfrm>
          <a:prstGeom prst="rect">
            <a:avLst/>
          </a:prstGeom>
          <a:noFill/>
          <a:ln>
            <a:noFill/>
          </a:ln>
        </p:spPr>
        <p:txBody>
          <a:bodyPr anchorCtr="0" anchor="t" bIns="121875" lIns="121875" spcFirstLastPara="1" rIns="121875" wrap="square" tIns="121875">
            <a:noAutofit/>
          </a:bodyPr>
          <a:lstStyle>
            <a:lvl1pPr lvl="0" algn="l">
              <a:lnSpc>
                <a:spcPct val="100000"/>
              </a:lnSpc>
              <a:spcBef>
                <a:spcPts val="0"/>
              </a:spcBef>
              <a:spcAft>
                <a:spcPts val="0"/>
              </a:spcAft>
              <a:buSzPts val="3600"/>
              <a:buNone/>
              <a:defRPr sz="1700">
                <a:solidFill>
                  <a:srgbClr val="FFFFFF"/>
                </a:solidFill>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40" name="Google Shape;40;p7"/>
          <p:cNvSpPr/>
          <p:nvPr/>
        </p:nvSpPr>
        <p:spPr>
          <a:xfrm rot="5400000">
            <a:off x="10454183" y="304950"/>
            <a:ext cx="762000" cy="152100"/>
          </a:xfrm>
          <a:prstGeom prst="rect">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 name="Google Shape;41;p7"/>
          <p:cNvSpPr txBox="1"/>
          <p:nvPr>
            <p:ph idx="12" type="sldNum"/>
          </p:nvPr>
        </p:nvSpPr>
        <p:spPr>
          <a:xfrm>
            <a:off x="11409045" y="6333134"/>
            <a:ext cx="731700" cy="524700"/>
          </a:xfrm>
          <a:prstGeom prst="rect">
            <a:avLst/>
          </a:prstGeom>
          <a:noFill/>
          <a:ln>
            <a:noFill/>
          </a:ln>
        </p:spPr>
        <p:txBody>
          <a:bodyPr anchorCtr="0" anchor="t" bIns="121900" lIns="121900" spcFirstLastPara="1" rIns="121900" wrap="square" tIns="121900">
            <a:noAutofit/>
          </a:bodyPr>
          <a:lstStyle>
            <a:lvl1pPr indent="0" lvl="0"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80" name="Shape 38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ills content slide">
  <p:cSld name="TITLE_2_1">
    <p:bg>
      <p:bgPr>
        <a:gradFill>
          <a:gsLst>
            <a:gs pos="0">
              <a:schemeClr val="accent1"/>
            </a:gs>
            <a:gs pos="100000">
              <a:schemeClr val="accent2"/>
            </a:gs>
          </a:gsLst>
          <a:lin ang="0" scaled="0"/>
        </a:gradFill>
      </p:bgPr>
    </p:bg>
    <p:spTree>
      <p:nvGrpSpPr>
        <p:cNvPr id="42" name="Shape 42"/>
        <p:cNvGrpSpPr/>
        <p:nvPr/>
      </p:nvGrpSpPr>
      <p:grpSpPr>
        <a:xfrm>
          <a:off x="0" y="0"/>
          <a:ext cx="0" cy="0"/>
          <a:chOff x="0" y="0"/>
          <a:chExt cx="0" cy="0"/>
        </a:xfrm>
      </p:grpSpPr>
      <p:sp>
        <p:nvSpPr>
          <p:cNvPr id="43" name="Google Shape;43;p8"/>
          <p:cNvSpPr/>
          <p:nvPr/>
        </p:nvSpPr>
        <p:spPr>
          <a:xfrm flipH="1">
            <a:off x="510500" y="610067"/>
            <a:ext cx="11834400" cy="152100"/>
          </a:xfrm>
          <a:prstGeom prst="rect">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 name="Google Shape;44;p8"/>
          <p:cNvSpPr/>
          <p:nvPr/>
        </p:nvSpPr>
        <p:spPr>
          <a:xfrm rot="5400000">
            <a:off x="222367" y="898067"/>
            <a:ext cx="728100" cy="152100"/>
          </a:xfrm>
          <a:prstGeom prst="rect">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 name="Google Shape;45;p8"/>
          <p:cNvSpPr txBox="1"/>
          <p:nvPr>
            <p:ph type="title"/>
          </p:nvPr>
        </p:nvSpPr>
        <p:spPr>
          <a:xfrm>
            <a:off x="818267" y="952367"/>
            <a:ext cx="11004300" cy="418800"/>
          </a:xfrm>
          <a:prstGeom prst="rect">
            <a:avLst/>
          </a:prstGeom>
          <a:noFill/>
          <a:ln>
            <a:noFill/>
          </a:ln>
        </p:spPr>
        <p:txBody>
          <a:bodyPr anchorCtr="0" anchor="b" bIns="60925" lIns="60925" spcFirstLastPara="1" rIns="60925" wrap="square" tIns="60925">
            <a:noAutofit/>
          </a:bodyPr>
          <a:lstStyle>
            <a:lvl1pPr lvl="0" algn="l">
              <a:lnSpc>
                <a:spcPct val="90000"/>
              </a:lnSpc>
              <a:spcBef>
                <a:spcPts val="0"/>
              </a:spcBef>
              <a:spcAft>
                <a:spcPts val="0"/>
              </a:spcAft>
              <a:buClr>
                <a:schemeClr val="lt1"/>
              </a:buClr>
              <a:buSzPts val="2700"/>
              <a:buNone/>
              <a:defRPr sz="2700">
                <a:solidFill>
                  <a:schemeClr val="lt1"/>
                </a:solidFill>
              </a:defRPr>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46" name="Google Shape;46;p8"/>
          <p:cNvSpPr txBox="1"/>
          <p:nvPr>
            <p:ph idx="1" type="subTitle"/>
          </p:nvPr>
        </p:nvSpPr>
        <p:spPr>
          <a:xfrm>
            <a:off x="818267" y="1371167"/>
            <a:ext cx="10166700" cy="4230900"/>
          </a:xfrm>
          <a:prstGeom prst="rect">
            <a:avLst/>
          </a:prstGeom>
          <a:noFill/>
          <a:ln>
            <a:noFill/>
          </a:ln>
        </p:spPr>
        <p:txBody>
          <a:bodyPr anchorCtr="0" anchor="t" bIns="121875" lIns="121875" spcFirstLastPara="1" rIns="121875" wrap="square" tIns="121875">
            <a:noAutofit/>
          </a:bodyPr>
          <a:lstStyle>
            <a:lvl1pPr lvl="0" algn="l">
              <a:lnSpc>
                <a:spcPct val="100000"/>
              </a:lnSpc>
              <a:spcBef>
                <a:spcPts val="0"/>
              </a:spcBef>
              <a:spcAft>
                <a:spcPts val="0"/>
              </a:spcAft>
              <a:buSzPts val="3600"/>
              <a:buNone/>
              <a:defRPr sz="1700">
                <a:solidFill>
                  <a:srgbClr val="FFFFFF"/>
                </a:solidFill>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47" name="Google Shape;47;p8"/>
          <p:cNvSpPr txBox="1"/>
          <p:nvPr>
            <p:ph idx="12" type="sldNum"/>
          </p:nvPr>
        </p:nvSpPr>
        <p:spPr>
          <a:xfrm>
            <a:off x="11409045" y="6333134"/>
            <a:ext cx="731700" cy="524700"/>
          </a:xfrm>
          <a:prstGeom prst="rect">
            <a:avLst/>
          </a:prstGeom>
          <a:noFill/>
          <a:ln>
            <a:noFill/>
          </a:ln>
        </p:spPr>
        <p:txBody>
          <a:bodyPr anchorCtr="0" anchor="t" bIns="121900" lIns="121900" spcFirstLastPara="1" rIns="121900" wrap="square" tIns="121900">
            <a:noAutofit/>
          </a:bodyPr>
          <a:lstStyle>
            <a:lvl1pPr indent="0" lvl="0"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ills content slide 1">
  <p:cSld name="TITLE_2_1_1">
    <p:bg>
      <p:bgPr>
        <a:solidFill>
          <a:srgbClr val="000000"/>
        </a:solidFill>
      </p:bgPr>
    </p:bg>
    <p:spTree>
      <p:nvGrpSpPr>
        <p:cNvPr id="48" name="Shape 48"/>
        <p:cNvGrpSpPr/>
        <p:nvPr/>
      </p:nvGrpSpPr>
      <p:grpSpPr>
        <a:xfrm>
          <a:off x="0" y="0"/>
          <a:ext cx="0" cy="0"/>
          <a:chOff x="0" y="0"/>
          <a:chExt cx="0" cy="0"/>
        </a:xfrm>
      </p:grpSpPr>
      <p:sp>
        <p:nvSpPr>
          <p:cNvPr id="49" name="Google Shape;49;p9"/>
          <p:cNvSpPr txBox="1"/>
          <p:nvPr>
            <p:ph type="title"/>
          </p:nvPr>
        </p:nvSpPr>
        <p:spPr>
          <a:xfrm>
            <a:off x="818267" y="952367"/>
            <a:ext cx="11004300" cy="418800"/>
          </a:xfrm>
          <a:prstGeom prst="rect">
            <a:avLst/>
          </a:prstGeom>
          <a:noFill/>
          <a:ln>
            <a:noFill/>
          </a:ln>
        </p:spPr>
        <p:txBody>
          <a:bodyPr anchorCtr="0" anchor="b" bIns="60925" lIns="60925" spcFirstLastPara="1" rIns="60925" wrap="square" tIns="60925">
            <a:noAutofit/>
          </a:bodyPr>
          <a:lstStyle>
            <a:lvl1pPr lvl="0" algn="l">
              <a:lnSpc>
                <a:spcPct val="90000"/>
              </a:lnSpc>
              <a:spcBef>
                <a:spcPts val="0"/>
              </a:spcBef>
              <a:spcAft>
                <a:spcPts val="0"/>
              </a:spcAft>
              <a:buClr>
                <a:schemeClr val="lt1"/>
              </a:buClr>
              <a:buSzPts val="2700"/>
              <a:buNone/>
              <a:defRPr sz="2700">
                <a:solidFill>
                  <a:schemeClr val="lt1"/>
                </a:solidFill>
              </a:defRPr>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50" name="Google Shape;50;p9"/>
          <p:cNvSpPr/>
          <p:nvPr/>
        </p:nvSpPr>
        <p:spPr>
          <a:xfrm flipH="1">
            <a:off x="516669" y="596986"/>
            <a:ext cx="2958900" cy="116700"/>
          </a:xfrm>
          <a:prstGeom prst="rect">
            <a:avLst/>
          </a:prstGeom>
          <a:gradFill>
            <a:gsLst>
              <a:gs pos="0">
                <a:schemeClr val="accent1"/>
              </a:gs>
              <a:gs pos="100000">
                <a:schemeClr val="accent2"/>
              </a:gs>
            </a:gsLst>
            <a:lin ang="0"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9"/>
          <p:cNvSpPr/>
          <p:nvPr/>
        </p:nvSpPr>
        <p:spPr>
          <a:xfrm rot="5400000">
            <a:off x="126238" y="986982"/>
            <a:ext cx="896100" cy="116100"/>
          </a:xfrm>
          <a:prstGeom prst="rect">
            <a:avLst/>
          </a:prstGeom>
          <a:solidFill>
            <a:srgbClr val="E80A89"/>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2" name="Google Shape;52;p9"/>
          <p:cNvSpPr/>
          <p:nvPr/>
        </p:nvSpPr>
        <p:spPr>
          <a:xfrm rot="5400000">
            <a:off x="3060667" y="298800"/>
            <a:ext cx="713700" cy="1161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3" name="Google Shape;53;p9"/>
          <p:cNvSpPr txBox="1"/>
          <p:nvPr>
            <p:ph idx="1" type="subTitle"/>
          </p:nvPr>
        </p:nvSpPr>
        <p:spPr>
          <a:xfrm>
            <a:off x="818267" y="1371167"/>
            <a:ext cx="10166700" cy="4230900"/>
          </a:xfrm>
          <a:prstGeom prst="rect">
            <a:avLst/>
          </a:prstGeom>
          <a:noFill/>
          <a:ln>
            <a:noFill/>
          </a:ln>
        </p:spPr>
        <p:txBody>
          <a:bodyPr anchorCtr="0" anchor="t" bIns="121875" lIns="121875" spcFirstLastPara="1" rIns="121875" wrap="square" tIns="121875">
            <a:noAutofit/>
          </a:bodyPr>
          <a:lstStyle>
            <a:lvl1pPr lvl="0" algn="l">
              <a:lnSpc>
                <a:spcPct val="100000"/>
              </a:lnSpc>
              <a:spcBef>
                <a:spcPts val="0"/>
              </a:spcBef>
              <a:spcAft>
                <a:spcPts val="0"/>
              </a:spcAft>
              <a:buSzPts val="3600"/>
              <a:buNone/>
              <a:defRPr sz="1700">
                <a:solidFill>
                  <a:srgbClr val="FFFFFF"/>
                </a:solidFill>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54" name="Google Shape;54;p9"/>
          <p:cNvSpPr txBox="1"/>
          <p:nvPr>
            <p:ph idx="12" type="sldNum"/>
          </p:nvPr>
        </p:nvSpPr>
        <p:spPr>
          <a:xfrm>
            <a:off x="11409045" y="6333134"/>
            <a:ext cx="731700" cy="524700"/>
          </a:xfrm>
          <a:prstGeom prst="rect">
            <a:avLst/>
          </a:prstGeom>
          <a:noFill/>
          <a:ln>
            <a:noFill/>
          </a:ln>
        </p:spPr>
        <p:txBody>
          <a:bodyPr anchorCtr="0" anchor="t" bIns="121900" lIns="121900" spcFirstLastPara="1" rIns="121900" wrap="square" tIns="121900">
            <a:noAutofit/>
          </a:bodyPr>
          <a:lstStyle>
            <a:lvl1pPr indent="0" lvl="0"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ills content slide 1 1">
  <p:cSld name="TITLE_2_1_1_3">
    <p:bg>
      <p:bgPr>
        <a:solidFill>
          <a:schemeClr val="lt1"/>
        </a:solidFill>
      </p:bgPr>
    </p:bg>
    <p:spTree>
      <p:nvGrpSpPr>
        <p:cNvPr id="55" name="Shape 55"/>
        <p:cNvGrpSpPr/>
        <p:nvPr/>
      </p:nvGrpSpPr>
      <p:grpSpPr>
        <a:xfrm>
          <a:off x="0" y="0"/>
          <a:ext cx="0" cy="0"/>
          <a:chOff x="0" y="0"/>
          <a:chExt cx="0" cy="0"/>
        </a:xfrm>
      </p:grpSpPr>
      <p:sp>
        <p:nvSpPr>
          <p:cNvPr id="56" name="Google Shape;56;p10"/>
          <p:cNvSpPr txBox="1"/>
          <p:nvPr>
            <p:ph type="title"/>
          </p:nvPr>
        </p:nvSpPr>
        <p:spPr>
          <a:xfrm>
            <a:off x="818267" y="952367"/>
            <a:ext cx="11004300" cy="418800"/>
          </a:xfrm>
          <a:prstGeom prst="rect">
            <a:avLst/>
          </a:prstGeom>
          <a:noFill/>
          <a:ln>
            <a:noFill/>
          </a:ln>
        </p:spPr>
        <p:txBody>
          <a:bodyPr anchorCtr="0" anchor="b" bIns="60925" lIns="60925" spcFirstLastPara="1" rIns="60925" wrap="square" tIns="60925">
            <a:noAutofit/>
          </a:bodyPr>
          <a:lstStyle>
            <a:lvl1pPr lvl="0" algn="l">
              <a:lnSpc>
                <a:spcPct val="90000"/>
              </a:lnSpc>
              <a:spcBef>
                <a:spcPts val="0"/>
              </a:spcBef>
              <a:spcAft>
                <a:spcPts val="0"/>
              </a:spcAft>
              <a:buClr>
                <a:schemeClr val="dk1"/>
              </a:buClr>
              <a:buSzPts val="2700"/>
              <a:buNone/>
              <a:defRPr sz="2700">
                <a:solidFill>
                  <a:schemeClr val="dk1"/>
                </a:solidFill>
              </a:defRPr>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57" name="Google Shape;57;p10"/>
          <p:cNvSpPr/>
          <p:nvPr/>
        </p:nvSpPr>
        <p:spPr>
          <a:xfrm flipH="1">
            <a:off x="516669" y="596986"/>
            <a:ext cx="2958900" cy="116700"/>
          </a:xfrm>
          <a:prstGeom prst="rect">
            <a:avLst/>
          </a:prstGeom>
          <a:gradFill>
            <a:gsLst>
              <a:gs pos="0">
                <a:schemeClr val="accent1"/>
              </a:gs>
              <a:gs pos="100000">
                <a:schemeClr val="accent2"/>
              </a:gs>
            </a:gsLst>
            <a:lin ang="0"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0"/>
          <p:cNvSpPr/>
          <p:nvPr/>
        </p:nvSpPr>
        <p:spPr>
          <a:xfrm rot="5400000">
            <a:off x="126238" y="986982"/>
            <a:ext cx="896100" cy="116100"/>
          </a:xfrm>
          <a:prstGeom prst="rect">
            <a:avLst/>
          </a:prstGeom>
          <a:solidFill>
            <a:srgbClr val="E80A89"/>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9" name="Google Shape;59;p10"/>
          <p:cNvSpPr/>
          <p:nvPr/>
        </p:nvSpPr>
        <p:spPr>
          <a:xfrm rot="5400000">
            <a:off x="3060667" y="298800"/>
            <a:ext cx="713700" cy="1161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0" name="Google Shape;60;p10"/>
          <p:cNvSpPr txBox="1"/>
          <p:nvPr>
            <p:ph idx="1" type="subTitle"/>
          </p:nvPr>
        </p:nvSpPr>
        <p:spPr>
          <a:xfrm>
            <a:off x="818267" y="1371167"/>
            <a:ext cx="10166700" cy="4230900"/>
          </a:xfrm>
          <a:prstGeom prst="rect">
            <a:avLst/>
          </a:prstGeom>
          <a:noFill/>
          <a:ln>
            <a:noFill/>
          </a:ln>
        </p:spPr>
        <p:txBody>
          <a:bodyPr anchorCtr="0" anchor="t" bIns="121875" lIns="121875" spcFirstLastPara="1" rIns="121875" wrap="square" tIns="121875">
            <a:noAutofit/>
          </a:bodyPr>
          <a:lstStyle>
            <a:lvl1pPr lvl="0" algn="l">
              <a:lnSpc>
                <a:spcPct val="100000"/>
              </a:lnSpc>
              <a:spcBef>
                <a:spcPts val="0"/>
              </a:spcBef>
              <a:spcAft>
                <a:spcPts val="0"/>
              </a:spcAft>
              <a:buSzPts val="3600"/>
              <a:buNone/>
              <a:defRPr sz="1700">
                <a:solidFill>
                  <a:schemeClr val="dk1"/>
                </a:solidFill>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61" name="Google Shape;61;p10"/>
          <p:cNvSpPr txBox="1"/>
          <p:nvPr>
            <p:ph idx="12" type="sldNum"/>
          </p:nvPr>
        </p:nvSpPr>
        <p:spPr>
          <a:xfrm>
            <a:off x="11409045" y="6333134"/>
            <a:ext cx="731700" cy="524700"/>
          </a:xfrm>
          <a:prstGeom prst="rect">
            <a:avLst/>
          </a:prstGeom>
          <a:noFill/>
          <a:ln>
            <a:noFill/>
          </a:ln>
        </p:spPr>
        <p:txBody>
          <a:bodyPr anchorCtr="0" anchor="t" bIns="121900" lIns="121900" spcFirstLastPara="1" rIns="121900" wrap="square" tIns="121900">
            <a:noAutofit/>
          </a:bodyPr>
          <a:lstStyle>
            <a:lvl1pPr indent="0" lvl="0"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2"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6.xml"/><Relationship Id="rId22" Type="http://schemas.openxmlformats.org/officeDocument/2006/relationships/slideLayout" Target="../slideLayouts/slideLayout58.xml"/><Relationship Id="rId21" Type="http://schemas.openxmlformats.org/officeDocument/2006/relationships/slideLayout" Target="../slideLayouts/slideLayout57.xml"/><Relationship Id="rId24" Type="http://schemas.openxmlformats.org/officeDocument/2006/relationships/slideLayout" Target="../slideLayouts/slideLayout60.xml"/><Relationship Id="rId23" Type="http://schemas.openxmlformats.org/officeDocument/2006/relationships/slideLayout" Target="../slideLayouts/slideLayout59.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9" Type="http://schemas.openxmlformats.org/officeDocument/2006/relationships/slideLayout" Target="../slideLayouts/slideLayout45.xml"/><Relationship Id="rId25" Type="http://schemas.openxmlformats.org/officeDocument/2006/relationships/theme" Target="../theme/theme2.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3" Type="http://schemas.openxmlformats.org/officeDocument/2006/relationships/slideLayout" Target="../slideLayouts/slideLayout49.xml"/><Relationship Id="rId12" Type="http://schemas.openxmlformats.org/officeDocument/2006/relationships/slideLayout" Target="../slideLayouts/slideLayout48.xml"/><Relationship Id="rId15" Type="http://schemas.openxmlformats.org/officeDocument/2006/relationships/slideLayout" Target="../slideLayouts/slideLayout51.xml"/><Relationship Id="rId14" Type="http://schemas.openxmlformats.org/officeDocument/2006/relationships/slideLayout" Target="../slideLayouts/slideLayout50.xml"/><Relationship Id="rId17" Type="http://schemas.openxmlformats.org/officeDocument/2006/relationships/slideLayout" Target="../slideLayouts/slideLayout53.xml"/><Relationship Id="rId16" Type="http://schemas.openxmlformats.org/officeDocument/2006/relationships/slideLayout" Target="../slideLayouts/slideLayout52.xml"/><Relationship Id="rId19" Type="http://schemas.openxmlformats.org/officeDocument/2006/relationships/slideLayout" Target="../slideLayouts/slideLayout55.xml"/><Relationship Id="rId18"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15609" y="992765"/>
            <a:ext cx="11360700" cy="2736900"/>
          </a:xfrm>
          <a:prstGeom prst="rect">
            <a:avLst/>
          </a:prstGeom>
          <a:noFill/>
          <a:ln>
            <a:noFill/>
          </a:ln>
        </p:spPr>
        <p:txBody>
          <a:bodyPr anchorCtr="0" anchor="b" bIns="121875" lIns="121875" spcFirstLastPara="1" rIns="121875" wrap="square" tIns="121875">
            <a:noAutofit/>
          </a:bodyPr>
          <a:lstStyle>
            <a:lvl1pPr lvl="0" marR="0" rtl="0" algn="ctr">
              <a:lnSpc>
                <a:spcPct val="100000"/>
              </a:lnSpc>
              <a:spcBef>
                <a:spcPts val="0"/>
              </a:spcBef>
              <a:spcAft>
                <a:spcPts val="0"/>
              </a:spcAft>
              <a:buClr>
                <a:srgbClr val="FFFFFF"/>
              </a:buClr>
              <a:buSzPts val="6800"/>
              <a:buFont typeface="Arial"/>
              <a:buNone/>
              <a:defRPr b="1" i="0" sz="6800" u="none" cap="none" strike="noStrike">
                <a:solidFill>
                  <a:srgbClr val="FFFFFF"/>
                </a:solidFill>
                <a:latin typeface="Arial"/>
                <a:ea typeface="Arial"/>
                <a:cs typeface="Arial"/>
                <a:sym typeface="Arial"/>
              </a:defRPr>
            </a:lvl1pPr>
            <a:lvl2pPr lvl="1" marR="0" rtl="0" algn="ctr">
              <a:lnSpc>
                <a:spcPct val="100000"/>
              </a:lnSpc>
              <a:spcBef>
                <a:spcPts val="0"/>
              </a:spcBef>
              <a:spcAft>
                <a:spcPts val="0"/>
              </a:spcAft>
              <a:buClr>
                <a:srgbClr val="FFFFFF"/>
              </a:buClr>
              <a:buSzPts val="6800"/>
              <a:buFont typeface="Arial"/>
              <a:buNone/>
              <a:defRPr b="0" i="0" sz="68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6800"/>
              <a:buFont typeface="Arial"/>
              <a:buNone/>
              <a:defRPr b="0" i="0" sz="68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6800"/>
              <a:buFont typeface="Arial"/>
              <a:buNone/>
              <a:defRPr b="0" i="0" sz="68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6800"/>
              <a:buFont typeface="Arial"/>
              <a:buNone/>
              <a:defRPr b="0" i="0" sz="68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6800"/>
              <a:buFont typeface="Arial"/>
              <a:buNone/>
              <a:defRPr b="0" i="0" sz="68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6800"/>
              <a:buFont typeface="Arial"/>
              <a:buNone/>
              <a:defRPr b="0" i="0" sz="68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6800"/>
              <a:buFont typeface="Arial"/>
              <a:buNone/>
              <a:defRPr b="0" i="0" sz="68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6800"/>
              <a:buFont typeface="Arial"/>
              <a:buNone/>
              <a:defRPr b="0" i="0" sz="6800" u="none" cap="none" strike="noStrike">
                <a:solidFill>
                  <a:srgbClr val="FFFFFF"/>
                </a:solidFill>
                <a:latin typeface="Arial"/>
                <a:ea typeface="Arial"/>
                <a:cs typeface="Arial"/>
                <a:sym typeface="Arial"/>
              </a:defRPr>
            </a:lvl9pPr>
          </a:lstStyle>
          <a:p/>
        </p:txBody>
      </p:sp>
      <p:sp>
        <p:nvSpPr>
          <p:cNvPr id="11" name="Google Shape;11;p1"/>
          <p:cNvSpPr txBox="1"/>
          <p:nvPr>
            <p:ph idx="1" type="body"/>
          </p:nvPr>
        </p:nvSpPr>
        <p:spPr>
          <a:xfrm>
            <a:off x="415599" y="3778832"/>
            <a:ext cx="11360700" cy="1056900"/>
          </a:xfrm>
          <a:prstGeom prst="rect">
            <a:avLst/>
          </a:prstGeom>
          <a:noFill/>
          <a:ln>
            <a:noFill/>
          </a:ln>
        </p:spPr>
        <p:txBody>
          <a:bodyPr anchorCtr="0" anchor="t" bIns="121875" lIns="121875" spcFirstLastPara="1" rIns="121875" wrap="square" tIns="121875">
            <a:noAutofit/>
          </a:bodyPr>
          <a:lstStyle>
            <a:lvl1pPr indent="-228600" lvl="0" marL="457200" marR="0" rtl="0" algn="ct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1pPr>
            <a:lvl2pPr indent="-228600" lvl="1" marL="914400" marR="0" rtl="0" algn="ct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2pPr>
            <a:lvl3pPr indent="-228600" lvl="2" marL="1371600" marR="0" rtl="0" algn="ct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3pPr>
            <a:lvl4pPr indent="-228600" lvl="3" marL="1828800" marR="0" rtl="0" algn="ct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4pPr>
            <a:lvl5pPr indent="-228600" lvl="4" marL="2286000" marR="0" rtl="0" algn="ct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5pPr>
            <a:lvl6pPr indent="-387350" lvl="5" marL="2743200" marR="0" rtl="0" algn="ctr">
              <a:lnSpc>
                <a:spcPct val="100000"/>
              </a:lnSpc>
              <a:spcBef>
                <a:spcPts val="0"/>
              </a:spcBef>
              <a:spcAft>
                <a:spcPts val="0"/>
              </a:spcAft>
              <a:buClr>
                <a:srgbClr val="FFFFFF"/>
              </a:buClr>
              <a:buSzPts val="2500"/>
              <a:buFont typeface="Arial"/>
              <a:buChar char="•"/>
              <a:defRPr b="0" i="0" sz="3600" u="none" cap="none" strike="noStrike">
                <a:solidFill>
                  <a:srgbClr val="FFFFFF"/>
                </a:solidFill>
                <a:latin typeface="Arial"/>
                <a:ea typeface="Arial"/>
                <a:cs typeface="Arial"/>
                <a:sym typeface="Arial"/>
              </a:defRPr>
            </a:lvl6pPr>
            <a:lvl7pPr indent="-457200" lvl="6" marL="3200400" marR="0" rtl="0" algn="ctr">
              <a:lnSpc>
                <a:spcPct val="100000"/>
              </a:lnSpc>
              <a:spcBef>
                <a:spcPts val="0"/>
              </a:spcBef>
              <a:spcAft>
                <a:spcPts val="0"/>
              </a:spcAft>
              <a:buClr>
                <a:srgbClr val="FFFFFF"/>
              </a:buClr>
              <a:buSzPts val="3600"/>
              <a:buFont typeface="Arial"/>
              <a:buChar char="•"/>
              <a:defRPr b="0" i="0" sz="3600" u="none" cap="none" strike="noStrike">
                <a:solidFill>
                  <a:srgbClr val="FFFFFF"/>
                </a:solidFill>
                <a:latin typeface="Arial"/>
                <a:ea typeface="Arial"/>
                <a:cs typeface="Arial"/>
                <a:sym typeface="Arial"/>
              </a:defRPr>
            </a:lvl7pPr>
            <a:lvl8pPr indent="-457200" lvl="7" marL="3657600" marR="0" rtl="0" algn="ctr">
              <a:lnSpc>
                <a:spcPct val="100000"/>
              </a:lnSpc>
              <a:spcBef>
                <a:spcPts val="0"/>
              </a:spcBef>
              <a:spcAft>
                <a:spcPts val="0"/>
              </a:spcAft>
              <a:buClr>
                <a:srgbClr val="FFFFFF"/>
              </a:buClr>
              <a:buSzPts val="3600"/>
              <a:buFont typeface="Arial"/>
              <a:buChar char="•"/>
              <a:defRPr b="0" i="0" sz="3600" u="none" cap="none" strike="noStrike">
                <a:solidFill>
                  <a:srgbClr val="FFFFFF"/>
                </a:solidFill>
                <a:latin typeface="Arial"/>
                <a:ea typeface="Arial"/>
                <a:cs typeface="Arial"/>
                <a:sym typeface="Arial"/>
              </a:defRPr>
            </a:lvl8pPr>
            <a:lvl9pPr indent="-457200" lvl="8" marL="4114800" marR="0" rtl="0" algn="ctr">
              <a:lnSpc>
                <a:spcPct val="100000"/>
              </a:lnSpc>
              <a:spcBef>
                <a:spcPts val="0"/>
              </a:spcBef>
              <a:spcAft>
                <a:spcPts val="0"/>
              </a:spcAft>
              <a:buClr>
                <a:srgbClr val="FFFFFF"/>
              </a:buClr>
              <a:buSzPts val="3600"/>
              <a:buFont typeface="Arial"/>
              <a:buChar char="•"/>
              <a:defRPr b="0" i="0" sz="3600" u="none" cap="none" strike="noStrike">
                <a:solidFill>
                  <a:srgbClr val="FFFFFF"/>
                </a:solidFill>
                <a:latin typeface="Arial"/>
                <a:ea typeface="Arial"/>
                <a:cs typeface="Arial"/>
                <a:sym typeface="Arial"/>
              </a:defRPr>
            </a:lvl9pPr>
          </a:lstStyle>
          <a:p/>
        </p:txBody>
      </p:sp>
      <p:sp>
        <p:nvSpPr>
          <p:cNvPr id="12" name="Google Shape;12;p1"/>
          <p:cNvSpPr txBox="1"/>
          <p:nvPr>
            <p:ph idx="12" type="sldNum"/>
          </p:nvPr>
        </p:nvSpPr>
        <p:spPr>
          <a:xfrm>
            <a:off x="11409045" y="6333134"/>
            <a:ext cx="731700" cy="524700"/>
          </a:xfrm>
          <a:prstGeom prst="rect">
            <a:avLst/>
          </a:prstGeom>
          <a:noFill/>
          <a:ln>
            <a:noFill/>
          </a:ln>
        </p:spPr>
        <p:txBody>
          <a:bodyPr anchorCtr="0" anchor="t"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77" name="Shape 177"/>
        <p:cNvGrpSpPr/>
        <p:nvPr/>
      </p:nvGrpSpPr>
      <p:grpSpPr>
        <a:xfrm>
          <a:off x="0" y="0"/>
          <a:ext cx="0" cy="0"/>
          <a:chOff x="0" y="0"/>
          <a:chExt cx="0" cy="0"/>
        </a:xfrm>
      </p:grpSpPr>
      <p:sp>
        <p:nvSpPr>
          <p:cNvPr id="178" name="Google Shape;178;p27"/>
          <p:cNvSpPr txBox="1"/>
          <p:nvPr>
            <p:ph type="title"/>
          </p:nvPr>
        </p:nvSpPr>
        <p:spPr>
          <a:xfrm>
            <a:off x="415609" y="992765"/>
            <a:ext cx="11360700" cy="2736900"/>
          </a:xfrm>
          <a:prstGeom prst="rect">
            <a:avLst/>
          </a:prstGeom>
          <a:noFill/>
          <a:ln>
            <a:noFill/>
          </a:ln>
        </p:spPr>
        <p:txBody>
          <a:bodyPr anchorCtr="0" anchor="b" bIns="121875" lIns="121875" spcFirstLastPara="1" rIns="121875" wrap="square" tIns="121875">
            <a:noAutofit/>
          </a:bodyPr>
          <a:lstStyle>
            <a:lvl1pPr lvl="0" marR="0" rtl="0" algn="ctr">
              <a:lnSpc>
                <a:spcPct val="100000"/>
              </a:lnSpc>
              <a:spcBef>
                <a:spcPts val="0"/>
              </a:spcBef>
              <a:spcAft>
                <a:spcPts val="0"/>
              </a:spcAft>
              <a:buClr>
                <a:schemeClr val="dk1"/>
              </a:buClr>
              <a:buSzPts val="6800"/>
              <a:buFont typeface="Arial"/>
              <a:buNone/>
              <a:defRPr b="1" i="0" sz="68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rgbClr val="FFFFFF"/>
              </a:buClr>
              <a:buSzPts val="6800"/>
              <a:buFont typeface="Arial"/>
              <a:buNone/>
              <a:defRPr b="0" i="0" sz="68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6800"/>
              <a:buFont typeface="Arial"/>
              <a:buNone/>
              <a:defRPr b="0" i="0" sz="68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6800"/>
              <a:buFont typeface="Arial"/>
              <a:buNone/>
              <a:defRPr b="0" i="0" sz="68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6800"/>
              <a:buFont typeface="Arial"/>
              <a:buNone/>
              <a:defRPr b="0" i="0" sz="68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6800"/>
              <a:buFont typeface="Arial"/>
              <a:buNone/>
              <a:defRPr b="0" i="0" sz="68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6800"/>
              <a:buFont typeface="Arial"/>
              <a:buNone/>
              <a:defRPr b="0" i="0" sz="68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6800"/>
              <a:buFont typeface="Arial"/>
              <a:buNone/>
              <a:defRPr b="0" i="0" sz="68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6800"/>
              <a:buFont typeface="Arial"/>
              <a:buNone/>
              <a:defRPr b="0" i="0" sz="6800" u="none" cap="none" strike="noStrike">
                <a:solidFill>
                  <a:srgbClr val="FFFFFF"/>
                </a:solidFill>
                <a:latin typeface="Arial"/>
                <a:ea typeface="Arial"/>
                <a:cs typeface="Arial"/>
                <a:sym typeface="Arial"/>
              </a:defRPr>
            </a:lvl9pPr>
          </a:lstStyle>
          <a:p/>
        </p:txBody>
      </p:sp>
      <p:sp>
        <p:nvSpPr>
          <p:cNvPr id="179" name="Google Shape;179;p27"/>
          <p:cNvSpPr txBox="1"/>
          <p:nvPr>
            <p:ph idx="1" type="body"/>
          </p:nvPr>
        </p:nvSpPr>
        <p:spPr>
          <a:xfrm>
            <a:off x="415599" y="3778832"/>
            <a:ext cx="11360700" cy="1056900"/>
          </a:xfrm>
          <a:prstGeom prst="rect">
            <a:avLst/>
          </a:prstGeom>
          <a:noFill/>
          <a:ln>
            <a:noFill/>
          </a:ln>
        </p:spPr>
        <p:txBody>
          <a:bodyPr anchorCtr="0" anchor="t" bIns="121875" lIns="121875" spcFirstLastPara="1" rIns="121875" wrap="square" tIns="121875">
            <a:noAutofit/>
          </a:bodyPr>
          <a:lstStyle>
            <a:lvl1pPr indent="-228600" lvl="0" marL="457200" marR="0" rtl="0" algn="ctr">
              <a:lnSpc>
                <a:spcPct val="100000"/>
              </a:lnSpc>
              <a:spcBef>
                <a:spcPts val="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ctr">
              <a:lnSpc>
                <a:spcPct val="100000"/>
              </a:lnSpc>
              <a:spcBef>
                <a:spcPts val="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rtl="0" algn="ctr">
              <a:lnSpc>
                <a:spcPct val="100000"/>
              </a:lnSpc>
              <a:spcBef>
                <a:spcPts val="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3pPr>
            <a:lvl4pPr indent="-228600" lvl="3" marL="1828800" marR="0" rtl="0" algn="ctr">
              <a:lnSpc>
                <a:spcPct val="100000"/>
              </a:lnSpc>
              <a:spcBef>
                <a:spcPts val="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ctr">
              <a:lnSpc>
                <a:spcPct val="100000"/>
              </a:lnSpc>
              <a:spcBef>
                <a:spcPts val="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55600" lvl="5" marL="2743200" marR="0" rtl="0" algn="ctr">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ctr">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ctr">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ctr">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0" name="Google Shape;180;p27"/>
          <p:cNvSpPr txBox="1"/>
          <p:nvPr>
            <p:ph idx="12" type="sldNum"/>
          </p:nvPr>
        </p:nvSpPr>
        <p:spPr>
          <a:xfrm>
            <a:off x="11409045" y="6333135"/>
            <a:ext cx="731700" cy="524700"/>
          </a:xfrm>
          <a:prstGeom prst="rect">
            <a:avLst/>
          </a:prstGeom>
          <a:noFill/>
          <a:ln>
            <a:noFill/>
          </a:ln>
        </p:spPr>
        <p:txBody>
          <a:bodyPr anchorCtr="0" anchor="t"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700"/>
              <a:buFont typeface="Arial"/>
              <a:buNone/>
              <a:defRPr b="0" i="0" sz="17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46" name="Shape 246"/>
        <p:cNvGrpSpPr/>
        <p:nvPr/>
      </p:nvGrpSpPr>
      <p:grpSpPr>
        <a:xfrm>
          <a:off x="0" y="0"/>
          <a:ext cx="0" cy="0"/>
          <a:chOff x="0" y="0"/>
          <a:chExt cx="0" cy="0"/>
        </a:xfrm>
      </p:grpSpPr>
      <p:sp>
        <p:nvSpPr>
          <p:cNvPr id="247" name="Google Shape;247;p39"/>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248" name="Google Shape;248;p39"/>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2100"/>
              </a:spcBef>
              <a:spcAft>
                <a:spcPts val="210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249" name="Google Shape;249;p39"/>
          <p:cNvSpPr txBox="1"/>
          <p:nvPr>
            <p:ph idx="12" type="sldNum"/>
          </p:nvPr>
        </p:nvSpPr>
        <p:spPr>
          <a:xfrm>
            <a:off x="11296611" y="6217623"/>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 id="2147483707"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 Id="rId3" Type="http://schemas.openxmlformats.org/officeDocument/2006/relationships/image" Target="../media/image5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 Id="rId3" Type="http://schemas.openxmlformats.org/officeDocument/2006/relationships/image" Target="../media/image4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5.xml"/><Relationship Id="rId3"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 Id="rId3" Type="http://schemas.openxmlformats.org/officeDocument/2006/relationships/image" Target="../media/image4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xml"/><Relationship Id="rId3" Type="http://schemas.openxmlformats.org/officeDocument/2006/relationships/image" Target="../media/image5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 Id="rId3"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 Id="rId3" Type="http://schemas.openxmlformats.org/officeDocument/2006/relationships/image" Target="../media/image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 Id="rId3" Type="http://schemas.openxmlformats.org/officeDocument/2006/relationships/image" Target="../media/image65.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 Id="rId3" Type="http://schemas.openxmlformats.org/officeDocument/2006/relationships/image" Target="../media/image5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 Id="rId3" Type="http://schemas.openxmlformats.org/officeDocument/2006/relationships/image" Target="../media/image51.png"/><Relationship Id="rId4" Type="http://schemas.openxmlformats.org/officeDocument/2006/relationships/image" Target="../media/image49.png"/><Relationship Id="rId5"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 Id="rId3"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 Id="rId3" Type="http://schemas.openxmlformats.org/officeDocument/2006/relationships/image" Target="../media/image5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7.xml"/><Relationship Id="rId3" Type="http://schemas.openxmlformats.org/officeDocument/2006/relationships/image" Target="../media/image52.pn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8.xml"/><Relationship Id="rId3" Type="http://schemas.openxmlformats.org/officeDocument/2006/relationships/image" Target="../media/image8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9.xml"/><Relationship Id="rId3" Type="http://schemas.openxmlformats.org/officeDocument/2006/relationships/image" Target="../media/image6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 Id="rId3" Type="http://schemas.openxmlformats.org/officeDocument/2006/relationships/image" Target="../media/image7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1.xml"/><Relationship Id="rId3" Type="http://schemas.openxmlformats.org/officeDocument/2006/relationships/image" Target="../media/image7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2.xml"/><Relationship Id="rId3" Type="http://schemas.openxmlformats.org/officeDocument/2006/relationships/image" Target="../media/image60.png"/><Relationship Id="rId4" Type="http://schemas.openxmlformats.org/officeDocument/2006/relationships/image" Target="../media/image62.png"/><Relationship Id="rId5" Type="http://schemas.openxmlformats.org/officeDocument/2006/relationships/image" Target="../media/image6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3.xml"/><Relationship Id="rId3" Type="http://schemas.openxmlformats.org/officeDocument/2006/relationships/image" Target="../media/image41.png"/><Relationship Id="rId4" Type="http://schemas.openxmlformats.org/officeDocument/2006/relationships/image" Target="../media/image74.png"/><Relationship Id="rId9" Type="http://schemas.openxmlformats.org/officeDocument/2006/relationships/image" Target="../media/image63.png"/><Relationship Id="rId5" Type="http://schemas.openxmlformats.org/officeDocument/2006/relationships/image" Target="../media/image57.png"/><Relationship Id="rId6" Type="http://schemas.openxmlformats.org/officeDocument/2006/relationships/image" Target="../media/image52.png"/><Relationship Id="rId7" Type="http://schemas.openxmlformats.org/officeDocument/2006/relationships/image" Target="../media/image72.png"/><Relationship Id="rId8" Type="http://schemas.openxmlformats.org/officeDocument/2006/relationships/image" Target="../media/image80.png"/><Relationship Id="rId10" Type="http://schemas.openxmlformats.org/officeDocument/2006/relationships/image" Target="../media/image7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4.xml"/><Relationship Id="rId3" Type="http://schemas.openxmlformats.org/officeDocument/2006/relationships/image" Target="../media/image77.jpg"/><Relationship Id="rId4" Type="http://schemas.openxmlformats.org/officeDocument/2006/relationships/image" Target="../media/image7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5.xml"/><Relationship Id="rId3" Type="http://schemas.openxmlformats.org/officeDocument/2006/relationships/image" Target="../media/image76.png"/><Relationship Id="rId4" Type="http://schemas.openxmlformats.org/officeDocument/2006/relationships/image" Target="../media/image70.png"/><Relationship Id="rId5" Type="http://schemas.openxmlformats.org/officeDocument/2006/relationships/image" Target="../media/image6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6.xml"/><Relationship Id="rId3" Type="http://schemas.openxmlformats.org/officeDocument/2006/relationships/image" Target="../media/image69.png"/><Relationship Id="rId4" Type="http://schemas.openxmlformats.org/officeDocument/2006/relationships/image" Target="../media/image2.png"/><Relationship Id="rId5" Type="http://schemas.openxmlformats.org/officeDocument/2006/relationships/image" Target="../media/image78.png"/><Relationship Id="rId6" Type="http://schemas.openxmlformats.org/officeDocument/2006/relationships/image" Target="../media/image15.png"/><Relationship Id="rId7"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 Id="rId3"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xml"/><Relationship Id="rId3"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84" name="Shape 384"/>
        <p:cNvGrpSpPr/>
        <p:nvPr/>
      </p:nvGrpSpPr>
      <p:grpSpPr>
        <a:xfrm>
          <a:off x="0" y="0"/>
          <a:ext cx="0" cy="0"/>
          <a:chOff x="0" y="0"/>
          <a:chExt cx="0" cy="0"/>
        </a:xfrm>
      </p:grpSpPr>
      <p:sp>
        <p:nvSpPr>
          <p:cNvPr id="385" name="Google Shape;385;p64"/>
          <p:cNvSpPr txBox="1"/>
          <p:nvPr>
            <p:ph type="title"/>
          </p:nvPr>
        </p:nvSpPr>
        <p:spPr>
          <a:xfrm>
            <a:off x="940000" y="3355767"/>
            <a:ext cx="11360700" cy="763500"/>
          </a:xfrm>
          <a:prstGeom prst="rect">
            <a:avLst/>
          </a:prstGeom>
          <a:noFill/>
          <a:ln>
            <a:noFill/>
          </a:ln>
        </p:spPr>
        <p:txBody>
          <a:bodyPr anchorCtr="0" anchor="b" bIns="121875" lIns="121875" spcFirstLastPara="1" rIns="121875" wrap="square" tIns="121875">
            <a:noAutofit/>
          </a:bodyPr>
          <a:lstStyle/>
          <a:p>
            <a:pPr indent="0" lvl="0" marL="0" rtl="0" algn="l">
              <a:lnSpc>
                <a:spcPct val="100000"/>
              </a:lnSpc>
              <a:spcBef>
                <a:spcPts val="0"/>
              </a:spcBef>
              <a:spcAft>
                <a:spcPts val="0"/>
              </a:spcAft>
              <a:buSzPts val="4700"/>
              <a:buNone/>
            </a:pPr>
            <a:r>
              <a:t/>
            </a:r>
            <a:endParaRPr/>
          </a:p>
          <a:p>
            <a:pPr indent="0" lvl="0" marL="0" rtl="0" algn="l">
              <a:lnSpc>
                <a:spcPct val="100000"/>
              </a:lnSpc>
              <a:spcBef>
                <a:spcPts val="0"/>
              </a:spcBef>
              <a:spcAft>
                <a:spcPts val="0"/>
              </a:spcAft>
              <a:buSzPts val="4700"/>
              <a:buNone/>
            </a:pPr>
            <a:r>
              <a:rPr lang="en-US" sz="3600"/>
              <a:t>Welcome</a:t>
            </a:r>
            <a:endParaRPr sz="3600"/>
          </a:p>
          <a:p>
            <a:pPr indent="0" lvl="0" marL="0" rtl="0" algn="l">
              <a:lnSpc>
                <a:spcPct val="100000"/>
              </a:lnSpc>
              <a:spcBef>
                <a:spcPts val="0"/>
              </a:spcBef>
              <a:spcAft>
                <a:spcPts val="0"/>
              </a:spcAft>
              <a:buSzPts val="4700"/>
              <a:buNone/>
            </a:pPr>
            <a:r>
              <a:rPr lang="en-US">
                <a:solidFill>
                  <a:schemeClr val="lt1"/>
                </a:solidFill>
              </a:rPr>
              <a:t>Agile, Scrum</a:t>
            </a:r>
            <a:endParaRPr sz="6000"/>
          </a:p>
        </p:txBody>
      </p:sp>
      <p:pic>
        <p:nvPicPr>
          <p:cNvPr id="386" name="Google Shape;386;p64"/>
          <p:cNvPicPr preferRelativeResize="0"/>
          <p:nvPr/>
        </p:nvPicPr>
        <p:blipFill rotWithShape="1">
          <a:blip r:embed="rId3">
            <a:alphaModFix/>
          </a:blip>
          <a:srcRect b="0" l="0" r="0" t="0"/>
          <a:stretch/>
        </p:blipFill>
        <p:spPr>
          <a:xfrm>
            <a:off x="7831933" y="5098600"/>
            <a:ext cx="4092165" cy="185626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7" name="Shape 577"/>
        <p:cNvGrpSpPr/>
        <p:nvPr/>
      </p:nvGrpSpPr>
      <p:grpSpPr>
        <a:xfrm>
          <a:off x="0" y="0"/>
          <a:ext cx="0" cy="0"/>
          <a:chOff x="0" y="0"/>
          <a:chExt cx="0" cy="0"/>
        </a:xfrm>
      </p:grpSpPr>
      <p:sp>
        <p:nvSpPr>
          <p:cNvPr id="578" name="Google Shape;578;p73"/>
          <p:cNvSpPr txBox="1"/>
          <p:nvPr>
            <p:ph type="title"/>
          </p:nvPr>
        </p:nvSpPr>
        <p:spPr>
          <a:xfrm>
            <a:off x="818267" y="952367"/>
            <a:ext cx="11004300" cy="418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233445"/>
              </a:buClr>
              <a:buSzPts val="3200"/>
              <a:buFont typeface="Helvetica Neue Light"/>
              <a:buNone/>
            </a:pPr>
            <a:r>
              <a:rPr lang="en-US">
                <a:latin typeface="Helvetica Neue"/>
                <a:ea typeface="Helvetica Neue"/>
                <a:cs typeface="Helvetica Neue"/>
                <a:sym typeface="Helvetica Neue"/>
              </a:rPr>
              <a:t>12 Principles - Agile  Manifesto</a:t>
            </a:r>
            <a:endParaRPr>
              <a:latin typeface="Helvetica Neue"/>
              <a:ea typeface="Helvetica Neue"/>
              <a:cs typeface="Helvetica Neue"/>
              <a:sym typeface="Helvetica Neue"/>
            </a:endParaRPr>
          </a:p>
        </p:txBody>
      </p:sp>
      <p:sp>
        <p:nvSpPr>
          <p:cNvPr id="579" name="Google Shape;579;p73"/>
          <p:cNvSpPr txBox="1"/>
          <p:nvPr>
            <p:ph idx="12" type="sldNum"/>
          </p:nvPr>
        </p:nvSpPr>
        <p:spPr>
          <a:xfrm>
            <a:off x="11409045" y="6333134"/>
            <a:ext cx="731700" cy="524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700"/>
              <a:buNone/>
            </a:pPr>
            <a:fld id="{00000000-1234-1234-1234-123412341234}" type="slidenum">
              <a:rPr lang="en-US">
                <a:solidFill>
                  <a:srgbClr val="000000"/>
                </a:solidFill>
              </a:rPr>
              <a:t>‹#›</a:t>
            </a:fld>
            <a:endParaRPr sz="1700">
              <a:solidFill>
                <a:srgbClr val="FFFFFF"/>
              </a:solidFill>
              <a:latin typeface="Arial"/>
              <a:ea typeface="Arial"/>
              <a:cs typeface="Arial"/>
              <a:sym typeface="Arial"/>
            </a:endParaRPr>
          </a:p>
        </p:txBody>
      </p:sp>
      <p:pic>
        <p:nvPicPr>
          <p:cNvPr descr="What is Agile and Why is it Important? - Business 2 Community" id="580" name="Google Shape;580;p73"/>
          <p:cNvPicPr preferRelativeResize="0"/>
          <p:nvPr/>
        </p:nvPicPr>
        <p:blipFill rotWithShape="1">
          <a:blip r:embed="rId3">
            <a:alphaModFix/>
          </a:blip>
          <a:srcRect b="0" l="0" r="0" t="11868"/>
          <a:stretch/>
        </p:blipFill>
        <p:spPr>
          <a:xfrm>
            <a:off x="1656726" y="1540425"/>
            <a:ext cx="9048927" cy="4792699"/>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74"/>
          <p:cNvSpPr txBox="1"/>
          <p:nvPr>
            <p:ph idx="1" type="body"/>
          </p:nvPr>
        </p:nvSpPr>
        <p:spPr>
          <a:xfrm>
            <a:off x="999932" y="1473200"/>
            <a:ext cx="10636500" cy="4416900"/>
          </a:xfrm>
          <a:prstGeom prst="rect">
            <a:avLst/>
          </a:prstGeom>
          <a:noFill/>
          <a:ln>
            <a:noFill/>
          </a:ln>
        </p:spPr>
        <p:txBody>
          <a:bodyPr anchorCtr="0" anchor="t" bIns="60925" lIns="121900" spcFirstLastPara="1" rIns="121900" wrap="square" tIns="60925">
            <a:noAutofit/>
          </a:bodyPr>
          <a:lstStyle/>
          <a:p>
            <a:pPr indent="-457200" lvl="0" marL="609600" rtl="0" algn="l">
              <a:lnSpc>
                <a:spcPct val="100000"/>
              </a:lnSpc>
              <a:spcBef>
                <a:spcPts val="800"/>
              </a:spcBef>
              <a:spcAft>
                <a:spcPts val="0"/>
              </a:spcAft>
              <a:buClr>
                <a:schemeClr val="dk2"/>
              </a:buClr>
              <a:buSzPts val="2400"/>
              <a:buFont typeface="Arial"/>
              <a:buAutoNum type="arabicPeriod"/>
            </a:pPr>
            <a:r>
              <a:rPr b="1" lang="en-US" sz="2100"/>
              <a:t>Early and Continuous Delivery of Valuable Software</a:t>
            </a:r>
            <a:r>
              <a:rPr lang="en-US" sz="2100"/>
              <a:t>: Our highest priority is to satisfy the customer through early and continuous delivery of valuable software.</a:t>
            </a:r>
            <a:endParaRPr/>
          </a:p>
          <a:p>
            <a:pPr indent="-457200" lvl="0" marL="609600" rtl="0" algn="l">
              <a:lnSpc>
                <a:spcPct val="100000"/>
              </a:lnSpc>
              <a:spcBef>
                <a:spcPts val="1600"/>
              </a:spcBef>
              <a:spcAft>
                <a:spcPts val="0"/>
              </a:spcAft>
              <a:buClr>
                <a:schemeClr val="dk2"/>
              </a:buClr>
              <a:buSzPts val="2400"/>
              <a:buFont typeface="Arial"/>
              <a:buAutoNum type="arabicPeriod"/>
            </a:pPr>
            <a:r>
              <a:rPr b="1" lang="en-US" sz="2100"/>
              <a:t>Embrace Change</a:t>
            </a:r>
            <a:r>
              <a:rPr lang="en-US" sz="2100"/>
              <a:t>: Welcome changing requirements, even late in development. Agile processes harness change for the customer's competitive advantage.</a:t>
            </a:r>
            <a:endParaRPr/>
          </a:p>
          <a:p>
            <a:pPr indent="-457200" lvl="0" marL="609600" rtl="0" algn="l">
              <a:lnSpc>
                <a:spcPct val="100000"/>
              </a:lnSpc>
              <a:spcBef>
                <a:spcPts val="1600"/>
              </a:spcBef>
              <a:spcAft>
                <a:spcPts val="0"/>
              </a:spcAft>
              <a:buClr>
                <a:schemeClr val="dk2"/>
              </a:buClr>
              <a:buSzPts val="2400"/>
              <a:buFont typeface="Arial"/>
              <a:buAutoNum type="arabicPeriod"/>
            </a:pPr>
            <a:r>
              <a:rPr b="1" lang="en-US" sz="2100"/>
              <a:t>Deliver value often/Frequent Delivery</a:t>
            </a:r>
            <a:r>
              <a:rPr lang="en-US" sz="2100"/>
              <a:t>: Deliver working software frequently, from a couple of weeks to a couple of months, with a preference to the shorter timescale.</a:t>
            </a:r>
            <a:endParaRPr/>
          </a:p>
          <a:p>
            <a:pPr indent="-457200" lvl="0" marL="609600" rtl="0" algn="l">
              <a:lnSpc>
                <a:spcPct val="100000"/>
              </a:lnSpc>
              <a:spcBef>
                <a:spcPts val="1600"/>
              </a:spcBef>
              <a:spcAft>
                <a:spcPts val="800"/>
              </a:spcAft>
              <a:buClr>
                <a:schemeClr val="dk2"/>
              </a:buClr>
              <a:buSzPts val="2400"/>
              <a:buFont typeface="Arial"/>
              <a:buAutoNum type="arabicPeriod"/>
            </a:pPr>
            <a:r>
              <a:rPr b="1" lang="en-US" sz="2100"/>
              <a:t>Business and Developers Together</a:t>
            </a:r>
            <a:r>
              <a:rPr lang="en-US" sz="2100"/>
              <a:t>: Business people and developers must work together daily throughout the project.</a:t>
            </a:r>
            <a:endParaRPr/>
          </a:p>
        </p:txBody>
      </p:sp>
      <p:sp>
        <p:nvSpPr>
          <p:cNvPr id="586" name="Google Shape;586;p74"/>
          <p:cNvSpPr txBox="1"/>
          <p:nvPr>
            <p:ph type="title"/>
          </p:nvPr>
        </p:nvSpPr>
        <p:spPr>
          <a:xfrm>
            <a:off x="1060321" y="448908"/>
            <a:ext cx="10515600" cy="697500"/>
          </a:xfrm>
          <a:prstGeom prst="rect">
            <a:avLst/>
          </a:prstGeom>
          <a:noFill/>
          <a:ln>
            <a:noFill/>
          </a:ln>
        </p:spPr>
        <p:txBody>
          <a:bodyPr anchorCtr="0" anchor="ctr" bIns="60925" lIns="121900" spcFirstLastPara="1" rIns="121900" wrap="square" tIns="60925">
            <a:noAutofit/>
          </a:bodyPr>
          <a:lstStyle/>
          <a:p>
            <a:pPr indent="0" lvl="0" marL="0" rtl="0" algn="l">
              <a:lnSpc>
                <a:spcPct val="90000"/>
              </a:lnSpc>
              <a:spcBef>
                <a:spcPts val="0"/>
              </a:spcBef>
              <a:spcAft>
                <a:spcPts val="0"/>
              </a:spcAft>
              <a:buSzPts val="3300"/>
              <a:buFont typeface="Montserrat ExtraBold"/>
              <a:buNone/>
            </a:pPr>
            <a:r>
              <a:rPr lang="en-US" sz="3200"/>
              <a:t>Agile principles </a:t>
            </a:r>
            <a:endParaRPr sz="3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5">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75"/>
          <p:cNvSpPr txBox="1"/>
          <p:nvPr>
            <p:ph idx="1" type="body"/>
          </p:nvPr>
        </p:nvSpPr>
        <p:spPr>
          <a:xfrm>
            <a:off x="999932" y="1473200"/>
            <a:ext cx="10636500" cy="4416900"/>
          </a:xfrm>
          <a:prstGeom prst="rect">
            <a:avLst/>
          </a:prstGeom>
          <a:noFill/>
          <a:ln>
            <a:noFill/>
          </a:ln>
        </p:spPr>
        <p:txBody>
          <a:bodyPr anchorCtr="0" anchor="t" bIns="60925" lIns="121900" spcFirstLastPara="1" rIns="121900" wrap="square" tIns="60925">
            <a:noAutofit/>
          </a:bodyPr>
          <a:lstStyle/>
          <a:p>
            <a:pPr indent="-457200" lvl="0" marL="609600" rtl="0" algn="l">
              <a:lnSpc>
                <a:spcPct val="100000"/>
              </a:lnSpc>
              <a:spcBef>
                <a:spcPts val="800"/>
              </a:spcBef>
              <a:spcAft>
                <a:spcPts val="0"/>
              </a:spcAft>
              <a:buClr>
                <a:schemeClr val="dk2"/>
              </a:buClr>
              <a:buSzPts val="2400"/>
              <a:buFont typeface="Arial"/>
              <a:buAutoNum type="arabicPeriod" startAt="5"/>
            </a:pPr>
            <a:r>
              <a:rPr b="1" lang="en-US" sz="2100"/>
              <a:t>Empower individuals</a:t>
            </a:r>
            <a:r>
              <a:rPr lang="en-US" sz="2100"/>
              <a:t>: Build projects around motivated individuals. Give them the environment and support they need, and trust them to get the job done.</a:t>
            </a:r>
            <a:endParaRPr/>
          </a:p>
          <a:p>
            <a:pPr indent="-457200" lvl="0" marL="609600" rtl="0" algn="l">
              <a:lnSpc>
                <a:spcPct val="100000"/>
              </a:lnSpc>
              <a:spcBef>
                <a:spcPts val="1600"/>
              </a:spcBef>
              <a:spcAft>
                <a:spcPts val="0"/>
              </a:spcAft>
              <a:buClr>
                <a:schemeClr val="dk2"/>
              </a:buClr>
              <a:buSzPts val="2400"/>
              <a:buFont typeface="Arial"/>
              <a:buAutoNum type="arabicPeriod" startAt="5"/>
            </a:pPr>
            <a:r>
              <a:rPr b="1" lang="en-US" sz="2100"/>
              <a:t>Rhythm for communication</a:t>
            </a:r>
            <a:r>
              <a:rPr lang="en-US" sz="2100"/>
              <a:t>: The most efficient and effective method of conveying information to and within a development team is face-to-face conversation.</a:t>
            </a:r>
            <a:endParaRPr/>
          </a:p>
          <a:p>
            <a:pPr indent="-457200" lvl="0" marL="609600" rtl="0" algn="l">
              <a:lnSpc>
                <a:spcPct val="100000"/>
              </a:lnSpc>
              <a:spcBef>
                <a:spcPts val="1600"/>
              </a:spcBef>
              <a:spcAft>
                <a:spcPts val="0"/>
              </a:spcAft>
              <a:buClr>
                <a:schemeClr val="dk2"/>
              </a:buClr>
              <a:buSzPts val="2400"/>
              <a:buFont typeface="Arial"/>
              <a:buAutoNum type="arabicPeriod" startAt="5"/>
            </a:pPr>
            <a:r>
              <a:rPr b="1" lang="en-US" sz="2100"/>
              <a:t>Measure progress by working software</a:t>
            </a:r>
            <a:r>
              <a:rPr lang="en-US" sz="2100"/>
              <a:t>: Working software is the primary measure of progress.</a:t>
            </a:r>
            <a:endParaRPr/>
          </a:p>
          <a:p>
            <a:pPr indent="-457200" lvl="0" marL="609600" rtl="0" algn="l">
              <a:lnSpc>
                <a:spcPct val="100000"/>
              </a:lnSpc>
              <a:spcBef>
                <a:spcPts val="1600"/>
              </a:spcBef>
              <a:spcAft>
                <a:spcPts val="800"/>
              </a:spcAft>
              <a:buClr>
                <a:schemeClr val="dk2"/>
              </a:buClr>
              <a:buSzPts val="2400"/>
              <a:buFont typeface="Arial"/>
              <a:buAutoNum type="arabicPeriod" startAt="5"/>
            </a:pPr>
            <a:r>
              <a:rPr b="1" lang="en-US" sz="2100"/>
              <a:t>Use sustainable processes</a:t>
            </a:r>
            <a:r>
              <a:rPr lang="en-US" sz="2100"/>
              <a:t>: Agile processes promote sustainable development. The sponsors, developers, and users should be able to maintain a constant pace indefinitely.</a:t>
            </a:r>
            <a:endParaRPr/>
          </a:p>
        </p:txBody>
      </p:sp>
      <p:sp>
        <p:nvSpPr>
          <p:cNvPr id="592" name="Google Shape;592;p75"/>
          <p:cNvSpPr txBox="1"/>
          <p:nvPr>
            <p:ph type="title"/>
          </p:nvPr>
        </p:nvSpPr>
        <p:spPr>
          <a:xfrm>
            <a:off x="1060321" y="448908"/>
            <a:ext cx="10515600" cy="697500"/>
          </a:xfrm>
          <a:prstGeom prst="rect">
            <a:avLst/>
          </a:prstGeom>
          <a:noFill/>
          <a:ln>
            <a:noFill/>
          </a:ln>
        </p:spPr>
        <p:txBody>
          <a:bodyPr anchorCtr="0" anchor="ctr" bIns="60925" lIns="121900" spcFirstLastPara="1" rIns="121900" wrap="square" tIns="60925">
            <a:noAutofit/>
          </a:bodyPr>
          <a:lstStyle/>
          <a:p>
            <a:pPr indent="0" lvl="0" marL="0" rtl="0" algn="l">
              <a:lnSpc>
                <a:spcPct val="90000"/>
              </a:lnSpc>
              <a:spcBef>
                <a:spcPts val="0"/>
              </a:spcBef>
              <a:spcAft>
                <a:spcPts val="0"/>
              </a:spcAft>
              <a:buSzPts val="3300"/>
              <a:buFont typeface="Montserrat ExtraBold"/>
              <a:buNone/>
            </a:pPr>
            <a:r>
              <a:rPr lang="en-US" sz="3200"/>
              <a:t>Agile principles </a:t>
            </a:r>
            <a:endParaRPr sz="3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1">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76"/>
          <p:cNvSpPr txBox="1"/>
          <p:nvPr>
            <p:ph idx="1" type="body"/>
          </p:nvPr>
        </p:nvSpPr>
        <p:spPr>
          <a:xfrm>
            <a:off x="999932" y="1473200"/>
            <a:ext cx="10636500" cy="4416900"/>
          </a:xfrm>
          <a:prstGeom prst="rect">
            <a:avLst/>
          </a:prstGeom>
          <a:noFill/>
          <a:ln>
            <a:noFill/>
          </a:ln>
        </p:spPr>
        <p:txBody>
          <a:bodyPr anchorCtr="0" anchor="t" bIns="60925" lIns="121900" spcFirstLastPara="1" rIns="121900" wrap="square" tIns="60925">
            <a:noAutofit/>
          </a:bodyPr>
          <a:lstStyle/>
          <a:p>
            <a:pPr indent="-457200" lvl="0" marL="609600" rtl="0" algn="l">
              <a:lnSpc>
                <a:spcPct val="100000"/>
              </a:lnSpc>
              <a:spcBef>
                <a:spcPts val="800"/>
              </a:spcBef>
              <a:spcAft>
                <a:spcPts val="0"/>
              </a:spcAft>
              <a:buClr>
                <a:schemeClr val="dk2"/>
              </a:buClr>
              <a:buSzPts val="2400"/>
              <a:buFont typeface="Arial"/>
              <a:buAutoNum type="arabicPeriod" startAt="9"/>
            </a:pPr>
            <a:r>
              <a:rPr b="1" lang="en-US" sz="2100"/>
              <a:t>Strive for excellence</a:t>
            </a:r>
            <a:r>
              <a:rPr lang="en-US" sz="2100"/>
              <a:t>: Continuous attention to technical excellence and good design enhances agility.</a:t>
            </a:r>
            <a:endParaRPr/>
          </a:p>
          <a:p>
            <a:pPr indent="-457200" lvl="0" marL="609600" rtl="0" algn="l">
              <a:lnSpc>
                <a:spcPct val="100000"/>
              </a:lnSpc>
              <a:spcBef>
                <a:spcPts val="1600"/>
              </a:spcBef>
              <a:spcAft>
                <a:spcPts val="0"/>
              </a:spcAft>
              <a:buClr>
                <a:schemeClr val="dk2"/>
              </a:buClr>
              <a:buSzPts val="2400"/>
              <a:buFont typeface="Arial"/>
              <a:buAutoNum type="arabicPeriod" startAt="9"/>
            </a:pPr>
            <a:r>
              <a:rPr b="1" lang="en-US" sz="2100"/>
              <a:t>Simplicity</a:t>
            </a:r>
            <a:r>
              <a:rPr lang="en-US" sz="2100"/>
              <a:t>: Simplicity--the art of maximizing the amount of work not done--is essential.</a:t>
            </a:r>
            <a:endParaRPr/>
          </a:p>
          <a:p>
            <a:pPr indent="-457200" lvl="0" marL="609600" rtl="0" algn="l">
              <a:lnSpc>
                <a:spcPct val="100000"/>
              </a:lnSpc>
              <a:spcBef>
                <a:spcPts val="1600"/>
              </a:spcBef>
              <a:spcAft>
                <a:spcPts val="0"/>
              </a:spcAft>
              <a:buClr>
                <a:schemeClr val="dk2"/>
              </a:buClr>
              <a:buSzPts val="2400"/>
              <a:buFont typeface="Arial"/>
              <a:buAutoNum type="arabicPeriod" startAt="9"/>
            </a:pPr>
            <a:r>
              <a:rPr b="1" lang="en-US" sz="2100"/>
              <a:t>Self-organizing teams</a:t>
            </a:r>
            <a:r>
              <a:rPr lang="en-US" sz="2100"/>
              <a:t>: The best architectures, requirements, and designs emerge from self-organizing teams.</a:t>
            </a:r>
            <a:endParaRPr/>
          </a:p>
          <a:p>
            <a:pPr indent="-457200" lvl="0" marL="609600" rtl="0" algn="l">
              <a:lnSpc>
                <a:spcPct val="100000"/>
              </a:lnSpc>
              <a:spcBef>
                <a:spcPts val="1600"/>
              </a:spcBef>
              <a:spcAft>
                <a:spcPts val="800"/>
              </a:spcAft>
              <a:buClr>
                <a:schemeClr val="dk2"/>
              </a:buClr>
              <a:buSzPts val="2400"/>
              <a:buFont typeface="Arial"/>
              <a:buAutoNum type="arabicPeriod" startAt="9"/>
            </a:pPr>
            <a:r>
              <a:rPr b="1" lang="en-US" sz="2100"/>
              <a:t>Regular Reflection and Adjustment</a:t>
            </a:r>
            <a:r>
              <a:rPr lang="en-US" sz="2100"/>
              <a:t>: At regular intervals, the team reflects on how to become more effective, then tunes and adjusts its behaviour accordingly.</a:t>
            </a:r>
            <a:endParaRPr/>
          </a:p>
        </p:txBody>
      </p:sp>
      <p:sp>
        <p:nvSpPr>
          <p:cNvPr id="598" name="Google Shape;598;p76"/>
          <p:cNvSpPr txBox="1"/>
          <p:nvPr>
            <p:ph type="title"/>
          </p:nvPr>
        </p:nvSpPr>
        <p:spPr>
          <a:xfrm>
            <a:off x="1060321" y="448908"/>
            <a:ext cx="10515600" cy="697500"/>
          </a:xfrm>
          <a:prstGeom prst="rect">
            <a:avLst/>
          </a:prstGeom>
          <a:noFill/>
          <a:ln>
            <a:noFill/>
          </a:ln>
        </p:spPr>
        <p:txBody>
          <a:bodyPr anchorCtr="0" anchor="ctr" bIns="60925" lIns="121900" spcFirstLastPara="1" rIns="121900" wrap="square" tIns="60925">
            <a:noAutofit/>
          </a:bodyPr>
          <a:lstStyle/>
          <a:p>
            <a:pPr indent="0" lvl="0" marL="0" rtl="0" algn="l">
              <a:lnSpc>
                <a:spcPct val="90000"/>
              </a:lnSpc>
              <a:spcBef>
                <a:spcPts val="0"/>
              </a:spcBef>
              <a:spcAft>
                <a:spcPts val="0"/>
              </a:spcAft>
              <a:buSzPts val="3300"/>
              <a:buFont typeface="Montserrat ExtraBold"/>
              <a:buNone/>
            </a:pPr>
            <a:r>
              <a:rPr lang="en-US" sz="3200"/>
              <a:t>Agile principles </a:t>
            </a:r>
            <a:endParaRPr sz="3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7">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7"/>
          <p:cNvSpPr txBox="1"/>
          <p:nvPr>
            <p:ph type="title"/>
          </p:nvPr>
        </p:nvSpPr>
        <p:spPr>
          <a:xfrm>
            <a:off x="818267" y="952367"/>
            <a:ext cx="11004300" cy="418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233445"/>
              </a:buClr>
              <a:buSzPts val="3200"/>
              <a:buFont typeface="Helvetica Neue Light"/>
              <a:buNone/>
            </a:pPr>
            <a:r>
              <a:rPr lang="en-US">
                <a:latin typeface="Helvetica Neue"/>
                <a:ea typeface="Helvetica Neue"/>
                <a:cs typeface="Helvetica Neue"/>
                <a:sym typeface="Helvetica Neue"/>
              </a:rPr>
              <a:t>Being Agile vs Doing Agile</a:t>
            </a:r>
            <a:endParaRPr sz="2700">
              <a:latin typeface="Helvetica Neue"/>
              <a:ea typeface="Helvetica Neue"/>
              <a:cs typeface="Helvetica Neue"/>
              <a:sym typeface="Helvetica Neue"/>
            </a:endParaRPr>
          </a:p>
        </p:txBody>
      </p:sp>
      <p:sp>
        <p:nvSpPr>
          <p:cNvPr id="604" name="Google Shape;604;p77"/>
          <p:cNvSpPr txBox="1"/>
          <p:nvPr>
            <p:ph idx="12" type="sldNum"/>
          </p:nvPr>
        </p:nvSpPr>
        <p:spPr>
          <a:xfrm>
            <a:off x="11409045" y="6333134"/>
            <a:ext cx="731700" cy="524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700"/>
              <a:buNone/>
            </a:pPr>
            <a:fld id="{00000000-1234-1234-1234-123412341234}" type="slidenum">
              <a:rPr lang="en-US">
                <a:solidFill>
                  <a:srgbClr val="000000"/>
                </a:solidFill>
              </a:rPr>
              <a:t>‹#›</a:t>
            </a:fld>
            <a:endParaRPr sz="1700">
              <a:solidFill>
                <a:srgbClr val="FFFFFF"/>
              </a:solidFill>
              <a:latin typeface="Arial"/>
              <a:ea typeface="Arial"/>
              <a:cs typeface="Arial"/>
              <a:sym typeface="Arial"/>
            </a:endParaRPr>
          </a:p>
        </p:txBody>
      </p:sp>
      <p:pic>
        <p:nvPicPr>
          <p:cNvPr descr="What is Agile?" id="605" name="Google Shape;605;p77"/>
          <p:cNvPicPr preferRelativeResize="0"/>
          <p:nvPr/>
        </p:nvPicPr>
        <p:blipFill rotWithShape="1">
          <a:blip r:embed="rId3">
            <a:alphaModFix/>
          </a:blip>
          <a:srcRect b="9500" l="0" r="0" t="10167"/>
          <a:stretch/>
        </p:blipFill>
        <p:spPr>
          <a:xfrm>
            <a:off x="2114550" y="1367718"/>
            <a:ext cx="8614728" cy="5033937"/>
          </a:xfrm>
          <a:prstGeom prst="rect">
            <a:avLst/>
          </a:prstGeom>
          <a:noFill/>
          <a:ln>
            <a:noFill/>
          </a:ln>
        </p:spPr>
      </p:pic>
      <p:grpSp>
        <p:nvGrpSpPr>
          <p:cNvPr id="606" name="Google Shape;606;p77"/>
          <p:cNvGrpSpPr/>
          <p:nvPr/>
        </p:nvGrpSpPr>
        <p:grpSpPr>
          <a:xfrm>
            <a:off x="9738360" y="4354830"/>
            <a:ext cx="1978829" cy="1360170"/>
            <a:chOff x="9738360" y="4354830"/>
            <a:chExt cx="1978829" cy="1360170"/>
          </a:xfrm>
        </p:grpSpPr>
        <p:sp>
          <p:nvSpPr>
            <p:cNvPr id="607" name="Google Shape;607;p77"/>
            <p:cNvSpPr/>
            <p:nvPr/>
          </p:nvSpPr>
          <p:spPr>
            <a:xfrm>
              <a:off x="9738360" y="4354830"/>
              <a:ext cx="339090" cy="1360170"/>
            </a:xfrm>
            <a:prstGeom prst="rightBrace">
              <a:avLst>
                <a:gd fmla="val 8333" name="adj1"/>
                <a:gd fmla="val 50000" name="adj2"/>
              </a:avLst>
            </a:prstGeom>
            <a:noFill/>
            <a:ln cap="flat" cmpd="sng" w="19050">
              <a:solidFill>
                <a:srgbClr val="3E6EC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sp>
          <p:nvSpPr>
            <p:cNvPr id="608" name="Google Shape;608;p77"/>
            <p:cNvSpPr txBox="1"/>
            <p:nvPr/>
          </p:nvSpPr>
          <p:spPr>
            <a:xfrm>
              <a:off x="10208429" y="4889715"/>
              <a:ext cx="150876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Doing Agile</a:t>
              </a:r>
              <a:endParaRPr b="0" i="0" sz="1400" u="none" cap="none" strike="noStrike">
                <a:solidFill>
                  <a:srgbClr val="000000"/>
                </a:solidFill>
                <a:latin typeface="Arial"/>
                <a:ea typeface="Arial"/>
                <a:cs typeface="Arial"/>
                <a:sym typeface="Arial"/>
              </a:endParaRPr>
            </a:p>
          </p:txBody>
        </p:sp>
      </p:grpSp>
      <p:grpSp>
        <p:nvGrpSpPr>
          <p:cNvPr id="609" name="Google Shape;609;p77"/>
          <p:cNvGrpSpPr/>
          <p:nvPr/>
        </p:nvGrpSpPr>
        <p:grpSpPr>
          <a:xfrm>
            <a:off x="9738360" y="1981910"/>
            <a:ext cx="1929617" cy="2157945"/>
            <a:chOff x="9738360" y="1981910"/>
            <a:chExt cx="1929617" cy="2157945"/>
          </a:xfrm>
        </p:grpSpPr>
        <p:sp>
          <p:nvSpPr>
            <p:cNvPr id="610" name="Google Shape;610;p77"/>
            <p:cNvSpPr/>
            <p:nvPr/>
          </p:nvSpPr>
          <p:spPr>
            <a:xfrm>
              <a:off x="9738360" y="1981910"/>
              <a:ext cx="339090" cy="2157945"/>
            </a:xfrm>
            <a:prstGeom prst="rightBrace">
              <a:avLst>
                <a:gd fmla="val 8333" name="adj1"/>
                <a:gd fmla="val 50000" name="adj2"/>
              </a:avLst>
            </a:prstGeom>
            <a:noFill/>
            <a:ln cap="flat" cmpd="sng" w="1905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sp>
          <p:nvSpPr>
            <p:cNvPr id="611" name="Google Shape;611;p77"/>
            <p:cNvSpPr txBox="1"/>
            <p:nvPr/>
          </p:nvSpPr>
          <p:spPr>
            <a:xfrm>
              <a:off x="10159217" y="2906993"/>
              <a:ext cx="150876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Being Agile</a:t>
              </a:r>
              <a:endParaRPr b="0" i="0" sz="1400" u="none" cap="none" strike="noStrike">
                <a:solidFill>
                  <a:srgbClr val="000000"/>
                </a:solidFill>
                <a:latin typeface="Arial"/>
                <a:ea typeface="Arial"/>
                <a:cs typeface="Arial"/>
                <a:sym typeface="Arial"/>
              </a:endParaRPr>
            </a:p>
          </p:txBody>
        </p:sp>
      </p:grpSp>
      <p:grpSp>
        <p:nvGrpSpPr>
          <p:cNvPr id="612" name="Google Shape;612;p77"/>
          <p:cNvGrpSpPr/>
          <p:nvPr/>
        </p:nvGrpSpPr>
        <p:grpSpPr>
          <a:xfrm>
            <a:off x="308610" y="5590530"/>
            <a:ext cx="5486400" cy="307777"/>
            <a:chOff x="308610" y="5590530"/>
            <a:chExt cx="5486400" cy="307777"/>
          </a:xfrm>
        </p:grpSpPr>
        <p:sp>
          <p:nvSpPr>
            <p:cNvPr id="613" name="Google Shape;613;p77"/>
            <p:cNvSpPr txBox="1"/>
            <p:nvPr/>
          </p:nvSpPr>
          <p:spPr>
            <a:xfrm>
              <a:off x="308610" y="5590530"/>
              <a:ext cx="21717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Jira, Azure, DevOps</a:t>
              </a:r>
              <a:endParaRPr b="0" i="0" sz="1400" u="none" cap="none" strike="noStrike">
                <a:solidFill>
                  <a:srgbClr val="000000"/>
                </a:solidFill>
                <a:latin typeface="Arial"/>
                <a:ea typeface="Arial"/>
                <a:cs typeface="Arial"/>
                <a:sym typeface="Arial"/>
              </a:endParaRPr>
            </a:p>
          </p:txBody>
        </p:sp>
        <p:cxnSp>
          <p:nvCxnSpPr>
            <p:cNvPr id="614" name="Google Shape;614;p77"/>
            <p:cNvCxnSpPr/>
            <p:nvPr/>
          </p:nvCxnSpPr>
          <p:spPr>
            <a:xfrm>
              <a:off x="2606040" y="5715000"/>
              <a:ext cx="3188970" cy="0"/>
            </a:xfrm>
            <a:prstGeom prst="straightConnector1">
              <a:avLst/>
            </a:prstGeom>
            <a:noFill/>
            <a:ln cap="flat" cmpd="sng" w="9525">
              <a:solidFill>
                <a:srgbClr val="3E6EC2"/>
              </a:solidFill>
              <a:prstDash val="solid"/>
              <a:round/>
              <a:headEnd len="sm" w="sm" type="none"/>
              <a:tailEnd len="med" w="med" type="triangle"/>
            </a:ln>
          </p:spPr>
        </p:cxnSp>
      </p:grpSp>
      <p:grpSp>
        <p:nvGrpSpPr>
          <p:cNvPr id="615" name="Google Shape;615;p77"/>
          <p:cNvGrpSpPr/>
          <p:nvPr/>
        </p:nvGrpSpPr>
        <p:grpSpPr>
          <a:xfrm>
            <a:off x="308610" y="4735826"/>
            <a:ext cx="4994910" cy="307777"/>
            <a:chOff x="308610" y="4735826"/>
            <a:chExt cx="4994910" cy="307777"/>
          </a:xfrm>
        </p:grpSpPr>
        <p:sp>
          <p:nvSpPr>
            <p:cNvPr id="616" name="Google Shape;616;p77"/>
            <p:cNvSpPr txBox="1"/>
            <p:nvPr/>
          </p:nvSpPr>
          <p:spPr>
            <a:xfrm>
              <a:off x="308610" y="4735826"/>
              <a:ext cx="21717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Scrum XP, Kanban</a:t>
              </a:r>
              <a:endParaRPr b="0" i="0" sz="1400" u="none" cap="none" strike="noStrike">
                <a:solidFill>
                  <a:srgbClr val="000000"/>
                </a:solidFill>
                <a:latin typeface="Arial"/>
                <a:ea typeface="Arial"/>
                <a:cs typeface="Arial"/>
                <a:sym typeface="Arial"/>
              </a:endParaRPr>
            </a:p>
          </p:txBody>
        </p:sp>
        <p:cxnSp>
          <p:nvCxnSpPr>
            <p:cNvPr id="617" name="Google Shape;617;p77"/>
            <p:cNvCxnSpPr/>
            <p:nvPr/>
          </p:nvCxnSpPr>
          <p:spPr>
            <a:xfrm>
              <a:off x="2114550" y="4889714"/>
              <a:ext cx="3188970" cy="0"/>
            </a:xfrm>
            <a:prstGeom prst="straightConnector1">
              <a:avLst/>
            </a:prstGeom>
            <a:noFill/>
            <a:ln cap="flat" cmpd="sng" w="9525">
              <a:solidFill>
                <a:srgbClr val="3E6EC2"/>
              </a:solidFill>
              <a:prstDash val="solid"/>
              <a:round/>
              <a:headEnd len="sm" w="sm" type="none"/>
              <a:tailEnd len="med" w="med" type="triangle"/>
            </a:ln>
          </p:spPr>
        </p:cxnSp>
      </p:grpSp>
      <p:grpSp>
        <p:nvGrpSpPr>
          <p:cNvPr id="618" name="Google Shape;618;p77"/>
          <p:cNvGrpSpPr/>
          <p:nvPr/>
        </p:nvGrpSpPr>
        <p:grpSpPr>
          <a:xfrm>
            <a:off x="125730" y="3499965"/>
            <a:ext cx="4621530" cy="307777"/>
            <a:chOff x="125730" y="3499965"/>
            <a:chExt cx="4621530" cy="307777"/>
          </a:xfrm>
        </p:grpSpPr>
        <p:sp>
          <p:nvSpPr>
            <p:cNvPr id="619" name="Google Shape;619;p77"/>
            <p:cNvSpPr txBox="1"/>
            <p:nvPr/>
          </p:nvSpPr>
          <p:spPr>
            <a:xfrm>
              <a:off x="125730" y="3499965"/>
              <a:ext cx="21717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Agile Manifesto</a:t>
              </a:r>
              <a:endParaRPr b="0" i="0" sz="1400" u="none" cap="none" strike="noStrike">
                <a:solidFill>
                  <a:srgbClr val="000000"/>
                </a:solidFill>
                <a:latin typeface="Arial"/>
                <a:ea typeface="Arial"/>
                <a:cs typeface="Arial"/>
                <a:sym typeface="Arial"/>
              </a:endParaRPr>
            </a:p>
          </p:txBody>
        </p:sp>
        <p:cxnSp>
          <p:nvCxnSpPr>
            <p:cNvPr id="620" name="Google Shape;620;p77"/>
            <p:cNvCxnSpPr/>
            <p:nvPr/>
          </p:nvCxnSpPr>
          <p:spPr>
            <a:xfrm>
              <a:off x="1558290" y="3656086"/>
              <a:ext cx="3188970" cy="0"/>
            </a:xfrm>
            <a:prstGeom prst="straightConnector1">
              <a:avLst/>
            </a:prstGeom>
            <a:noFill/>
            <a:ln cap="flat" cmpd="sng" w="9525">
              <a:solidFill>
                <a:srgbClr val="3E6EC2"/>
              </a:solidFill>
              <a:prstDash val="solid"/>
              <a:round/>
              <a:headEnd len="sm" w="sm" type="none"/>
              <a:tailEnd len="med" w="med" type="triangle"/>
            </a:ln>
          </p:spPr>
        </p:cxnSp>
      </p:grpSp>
      <p:grpSp>
        <p:nvGrpSpPr>
          <p:cNvPr id="621" name="Google Shape;621;p77"/>
          <p:cNvGrpSpPr/>
          <p:nvPr/>
        </p:nvGrpSpPr>
        <p:grpSpPr>
          <a:xfrm>
            <a:off x="40789" y="1828021"/>
            <a:ext cx="4706471" cy="523220"/>
            <a:chOff x="40789" y="1828021"/>
            <a:chExt cx="4706471" cy="523220"/>
          </a:xfrm>
        </p:grpSpPr>
        <p:cxnSp>
          <p:nvCxnSpPr>
            <p:cNvPr id="622" name="Google Shape;622;p77"/>
            <p:cNvCxnSpPr/>
            <p:nvPr/>
          </p:nvCxnSpPr>
          <p:spPr>
            <a:xfrm>
              <a:off x="1885950" y="1960534"/>
              <a:ext cx="2861310" cy="0"/>
            </a:xfrm>
            <a:prstGeom prst="straightConnector1">
              <a:avLst/>
            </a:prstGeom>
            <a:noFill/>
            <a:ln cap="flat" cmpd="sng" w="9525">
              <a:solidFill>
                <a:srgbClr val="3E6EC2"/>
              </a:solidFill>
              <a:prstDash val="solid"/>
              <a:round/>
              <a:headEnd len="sm" w="sm" type="none"/>
              <a:tailEnd len="med" w="med" type="triangle"/>
            </a:ln>
          </p:spPr>
        </p:cxnSp>
        <p:sp>
          <p:nvSpPr>
            <p:cNvPr id="623" name="Google Shape;623;p77"/>
            <p:cNvSpPr txBox="1"/>
            <p:nvPr/>
          </p:nvSpPr>
          <p:spPr>
            <a:xfrm>
              <a:off x="40789" y="1828021"/>
              <a:ext cx="217170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Organization Culture, People Behavior</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78"/>
          <p:cNvSpPr txBox="1"/>
          <p:nvPr>
            <p:ph type="title"/>
          </p:nvPr>
        </p:nvSpPr>
        <p:spPr>
          <a:xfrm>
            <a:off x="818267" y="952367"/>
            <a:ext cx="11004300" cy="418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233445"/>
              </a:buClr>
              <a:buSzPts val="3200"/>
              <a:buFont typeface="Helvetica Neue Light"/>
              <a:buNone/>
            </a:pPr>
            <a:r>
              <a:rPr lang="en-US">
                <a:latin typeface="Helvetica Neue"/>
                <a:ea typeface="Helvetica Neue"/>
                <a:cs typeface="Helvetica Neue"/>
                <a:sym typeface="Helvetica Neue"/>
              </a:rPr>
              <a:t>Common Motivators For Moving To Agile</a:t>
            </a:r>
            <a:endParaRPr>
              <a:latin typeface="Helvetica Neue"/>
              <a:ea typeface="Helvetica Neue"/>
              <a:cs typeface="Helvetica Neue"/>
              <a:sym typeface="Helvetica Neue"/>
            </a:endParaRPr>
          </a:p>
        </p:txBody>
      </p:sp>
      <p:sp>
        <p:nvSpPr>
          <p:cNvPr id="629" name="Google Shape;629;p78"/>
          <p:cNvSpPr txBox="1"/>
          <p:nvPr>
            <p:ph idx="12" type="sldNum"/>
          </p:nvPr>
        </p:nvSpPr>
        <p:spPr>
          <a:xfrm>
            <a:off x="11409045" y="6333134"/>
            <a:ext cx="731700" cy="524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700"/>
              <a:buNone/>
            </a:pPr>
            <a:fld id="{00000000-1234-1234-1234-123412341234}" type="slidenum">
              <a:rPr lang="en-US">
                <a:solidFill>
                  <a:srgbClr val="000000"/>
                </a:solidFill>
              </a:rPr>
              <a:t>‹#›</a:t>
            </a:fld>
            <a:endParaRPr sz="1700">
              <a:solidFill>
                <a:srgbClr val="FFFFFF"/>
              </a:solidFill>
              <a:latin typeface="Arial"/>
              <a:ea typeface="Arial"/>
              <a:cs typeface="Arial"/>
              <a:sym typeface="Arial"/>
            </a:endParaRPr>
          </a:p>
        </p:txBody>
      </p:sp>
      <p:pic>
        <p:nvPicPr>
          <p:cNvPr id="630" name="Google Shape;630;p78"/>
          <p:cNvPicPr preferRelativeResize="0"/>
          <p:nvPr/>
        </p:nvPicPr>
        <p:blipFill rotWithShape="1">
          <a:blip r:embed="rId3">
            <a:alphaModFix/>
          </a:blip>
          <a:srcRect b="41406" l="43042" r="23281" t="43488"/>
          <a:stretch/>
        </p:blipFill>
        <p:spPr>
          <a:xfrm>
            <a:off x="2933400" y="2428725"/>
            <a:ext cx="7397167" cy="1865363"/>
          </a:xfrm>
          <a:prstGeom prst="rect">
            <a:avLst/>
          </a:prstGeom>
          <a:noFill/>
          <a:ln>
            <a:noFill/>
          </a:ln>
        </p:spPr>
      </p:pic>
      <p:cxnSp>
        <p:nvCxnSpPr>
          <p:cNvPr id="631" name="Google Shape;631;p78"/>
          <p:cNvCxnSpPr/>
          <p:nvPr/>
        </p:nvCxnSpPr>
        <p:spPr>
          <a:xfrm rot="10800000">
            <a:off x="6687879" y="4210451"/>
            <a:ext cx="0" cy="1031400"/>
          </a:xfrm>
          <a:prstGeom prst="straightConnector1">
            <a:avLst/>
          </a:prstGeom>
          <a:noFill/>
          <a:ln cap="flat" cmpd="sng" w="9525">
            <a:solidFill>
              <a:srgbClr val="3E6EC2"/>
            </a:solidFill>
            <a:prstDash val="solid"/>
            <a:round/>
            <a:headEnd len="sm" w="sm" type="none"/>
            <a:tailEnd len="med" w="med" type="triangle"/>
          </a:ln>
        </p:spPr>
      </p:cxnSp>
      <p:cxnSp>
        <p:nvCxnSpPr>
          <p:cNvPr id="632" name="Google Shape;632;p78"/>
          <p:cNvCxnSpPr/>
          <p:nvPr/>
        </p:nvCxnSpPr>
        <p:spPr>
          <a:xfrm rot="10800000">
            <a:off x="8275674" y="4210451"/>
            <a:ext cx="0" cy="1031400"/>
          </a:xfrm>
          <a:prstGeom prst="straightConnector1">
            <a:avLst/>
          </a:prstGeom>
          <a:noFill/>
          <a:ln cap="flat" cmpd="sng" w="9525">
            <a:solidFill>
              <a:srgbClr val="3E6EC2"/>
            </a:solidFill>
            <a:prstDash val="solid"/>
            <a:round/>
            <a:headEnd len="sm" w="sm" type="none"/>
            <a:tailEnd len="med" w="med" type="triangle"/>
          </a:ln>
        </p:spPr>
      </p:cxnSp>
      <p:cxnSp>
        <p:nvCxnSpPr>
          <p:cNvPr id="633" name="Google Shape;633;p78"/>
          <p:cNvCxnSpPr/>
          <p:nvPr/>
        </p:nvCxnSpPr>
        <p:spPr>
          <a:xfrm rot="10800000">
            <a:off x="5043377" y="4189185"/>
            <a:ext cx="0" cy="1031400"/>
          </a:xfrm>
          <a:prstGeom prst="straightConnector1">
            <a:avLst/>
          </a:prstGeom>
          <a:noFill/>
          <a:ln cap="flat" cmpd="sng" w="9525">
            <a:solidFill>
              <a:srgbClr val="3E6EC2"/>
            </a:solidFill>
            <a:prstDash val="solid"/>
            <a:round/>
            <a:headEnd len="sm" w="sm" type="none"/>
            <a:tailEnd len="med" w="med" type="triangle"/>
          </a:ln>
        </p:spPr>
      </p:cxnSp>
      <p:sp>
        <p:nvSpPr>
          <p:cNvPr id="634" name="Google Shape;634;p78"/>
          <p:cNvSpPr/>
          <p:nvPr/>
        </p:nvSpPr>
        <p:spPr>
          <a:xfrm>
            <a:off x="2507512" y="5592726"/>
            <a:ext cx="6900600" cy="276300"/>
          </a:xfrm>
          <a:prstGeom prst="leftArrow">
            <a:avLst>
              <a:gd fmla="val 50000" name="adj1"/>
              <a:gd fmla="val 50000" name="adj2"/>
            </a:avLst>
          </a:prstGeom>
          <a:solidFill>
            <a:srgbClr val="F05A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79"/>
          <p:cNvSpPr txBox="1"/>
          <p:nvPr>
            <p:ph type="title"/>
          </p:nvPr>
        </p:nvSpPr>
        <p:spPr>
          <a:xfrm>
            <a:off x="818267" y="952367"/>
            <a:ext cx="11004300" cy="418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233445"/>
              </a:buClr>
              <a:buSzPts val="3200"/>
              <a:buFont typeface="Helvetica Neue Light"/>
              <a:buNone/>
            </a:pPr>
            <a:r>
              <a:rPr lang="en-US">
                <a:latin typeface="Helvetica Neue"/>
                <a:ea typeface="Helvetica Neue"/>
                <a:cs typeface="Helvetica Neue"/>
                <a:sym typeface="Helvetica Neue"/>
              </a:rPr>
              <a:t>Agile vs Waterfall – A Change in Philosophy</a:t>
            </a:r>
            <a:endParaRPr>
              <a:latin typeface="Helvetica Neue"/>
              <a:ea typeface="Helvetica Neue"/>
              <a:cs typeface="Helvetica Neue"/>
              <a:sym typeface="Helvetica Neue"/>
            </a:endParaRPr>
          </a:p>
        </p:txBody>
      </p:sp>
      <p:sp>
        <p:nvSpPr>
          <p:cNvPr id="640" name="Google Shape;640;p79"/>
          <p:cNvSpPr txBox="1"/>
          <p:nvPr>
            <p:ph idx="12" type="sldNum"/>
          </p:nvPr>
        </p:nvSpPr>
        <p:spPr>
          <a:xfrm>
            <a:off x="11409045" y="6333134"/>
            <a:ext cx="731700" cy="524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700"/>
              <a:buNone/>
            </a:pPr>
            <a:fld id="{00000000-1234-1234-1234-123412341234}" type="slidenum">
              <a:rPr lang="en-US">
                <a:solidFill>
                  <a:srgbClr val="000000"/>
                </a:solidFill>
              </a:rPr>
              <a:t>‹#›</a:t>
            </a:fld>
            <a:endParaRPr sz="1700">
              <a:solidFill>
                <a:srgbClr val="FFFFFF"/>
              </a:solidFill>
              <a:latin typeface="Arial"/>
              <a:ea typeface="Arial"/>
              <a:cs typeface="Arial"/>
              <a:sym typeface="Arial"/>
            </a:endParaRPr>
          </a:p>
        </p:txBody>
      </p:sp>
      <p:pic>
        <p:nvPicPr>
          <p:cNvPr descr="Agile as a Disrupter May 2017 Terrance Knecht - ppt download" id="641" name="Google Shape;641;p79"/>
          <p:cNvPicPr preferRelativeResize="0"/>
          <p:nvPr/>
        </p:nvPicPr>
        <p:blipFill rotWithShape="1">
          <a:blip r:embed="rId3">
            <a:alphaModFix/>
          </a:blip>
          <a:srcRect b="8487" l="0" r="0" t="14020"/>
          <a:stretch/>
        </p:blipFill>
        <p:spPr>
          <a:xfrm>
            <a:off x="1903075" y="1620750"/>
            <a:ext cx="7860150" cy="4568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80"/>
          <p:cNvSpPr txBox="1"/>
          <p:nvPr/>
        </p:nvSpPr>
        <p:spPr>
          <a:xfrm>
            <a:off x="1074933" y="1735733"/>
            <a:ext cx="10732500" cy="11235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6700"/>
              <a:buFont typeface="Arial"/>
              <a:buNone/>
            </a:pPr>
            <a:r>
              <a:rPr b="1" i="0" lang="en-US" sz="6700" u="none" cap="none" strike="noStrike">
                <a:solidFill>
                  <a:schemeClr val="dk1"/>
                </a:solidFill>
                <a:latin typeface="Consolas"/>
                <a:ea typeface="Consolas"/>
                <a:cs typeface="Consolas"/>
                <a:sym typeface="Consolas"/>
              </a:rPr>
              <a:t>/</a:t>
            </a:r>
            <a:r>
              <a:rPr b="1" lang="en-US" sz="6700">
                <a:solidFill>
                  <a:schemeClr val="dk1"/>
                </a:solidFill>
                <a:latin typeface="Consolas"/>
                <a:ea typeface="Consolas"/>
                <a:cs typeface="Consolas"/>
                <a:sym typeface="Consolas"/>
              </a:rPr>
              <a:t>reads</a:t>
            </a:r>
            <a:r>
              <a:rPr b="1" i="0" lang="en-US" sz="6700" u="none" cap="none" strike="noStrike">
                <a:solidFill>
                  <a:schemeClr val="dk1"/>
                </a:solidFill>
                <a:latin typeface="Consolas"/>
                <a:ea typeface="Consolas"/>
                <a:cs typeface="Consolas"/>
                <a:sym typeface="Consolas"/>
              </a:rPr>
              <a:t>/</a:t>
            </a:r>
            <a:r>
              <a:rPr b="1" lang="en-US" sz="6700">
                <a:solidFill>
                  <a:schemeClr val="dk1"/>
                </a:solidFill>
                <a:latin typeface="Consolas"/>
                <a:ea typeface="Consolas"/>
                <a:cs typeface="Consolas"/>
                <a:sym typeface="Consolas"/>
              </a:rPr>
              <a:t>agile-manifesto</a:t>
            </a:r>
            <a:endParaRPr b="0" i="0" sz="1500" u="none" cap="none" strike="noStrike">
              <a:solidFill>
                <a:srgbClr val="000000"/>
              </a:solidFill>
              <a:latin typeface="Arial"/>
              <a:ea typeface="Arial"/>
              <a:cs typeface="Arial"/>
              <a:sym typeface="Arial"/>
            </a:endParaRPr>
          </a:p>
        </p:txBody>
      </p:sp>
      <p:sp>
        <p:nvSpPr>
          <p:cNvPr id="647" name="Google Shape;647;p80"/>
          <p:cNvSpPr/>
          <p:nvPr/>
        </p:nvSpPr>
        <p:spPr>
          <a:xfrm>
            <a:off x="0" y="6389951"/>
            <a:ext cx="12192000" cy="492300"/>
          </a:xfrm>
          <a:prstGeom prst="rect">
            <a:avLst/>
          </a:prstGeom>
          <a:solidFill>
            <a:srgbClr val="EDEDED">
              <a:alpha val="50590"/>
            </a:srgbClr>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None/>
            </a:pPr>
            <a:r>
              <a:rPr b="1" i="0" lang="en-US" sz="1900" u="none" cap="none" strike="noStrike">
                <a:solidFill>
                  <a:srgbClr val="404040"/>
                </a:solidFill>
                <a:latin typeface="Consolas"/>
                <a:ea typeface="Consolas"/>
                <a:cs typeface="Consolas"/>
                <a:sym typeface="Consolas"/>
              </a:rPr>
              <a:t>github.com/the-code-camp/</a:t>
            </a:r>
            <a:r>
              <a:rPr b="1" lang="en-US" sz="1900">
                <a:solidFill>
                  <a:srgbClr val="404040"/>
                </a:solidFill>
                <a:latin typeface="Consolas"/>
                <a:ea typeface="Consolas"/>
                <a:cs typeface="Consolas"/>
                <a:sym typeface="Consolas"/>
              </a:rPr>
              <a:t>stem</a:t>
            </a:r>
            <a:r>
              <a:rPr b="1" i="0" lang="en-US" sz="1900" u="none" cap="none" strike="noStrike">
                <a:solidFill>
                  <a:srgbClr val="404040"/>
                </a:solidFill>
                <a:latin typeface="Consolas"/>
                <a:ea typeface="Consolas"/>
                <a:cs typeface="Consolas"/>
                <a:sym typeface="Consolas"/>
              </a:rPr>
              <a:t>-</a:t>
            </a:r>
            <a:r>
              <a:rPr b="1" lang="en-US" sz="1900">
                <a:solidFill>
                  <a:srgbClr val="404040"/>
                </a:solidFill>
                <a:latin typeface="Consolas"/>
                <a:ea typeface="Consolas"/>
                <a:cs typeface="Consolas"/>
                <a:sym typeface="Consolas"/>
              </a:rPr>
              <a:t>sdlc</a:t>
            </a:r>
            <a:r>
              <a:rPr b="1" i="0" lang="en-US" sz="1900" u="none" cap="none" strike="noStrike">
                <a:solidFill>
                  <a:srgbClr val="404040"/>
                </a:solidFill>
                <a:latin typeface="Consolas"/>
                <a:ea typeface="Consolas"/>
                <a:cs typeface="Consolas"/>
                <a:sym typeface="Consolas"/>
              </a:rPr>
              <a:t>/</a:t>
            </a:r>
            <a:endParaRPr sz="1900"/>
          </a:p>
        </p:txBody>
      </p:sp>
      <p:sp>
        <p:nvSpPr>
          <p:cNvPr id="648" name="Google Shape;648;p80"/>
          <p:cNvSpPr/>
          <p:nvPr/>
        </p:nvSpPr>
        <p:spPr>
          <a:xfrm rot="3233592">
            <a:off x="3020930" y="4236936"/>
            <a:ext cx="3802357" cy="561888"/>
          </a:xfrm>
          <a:prstGeom prst="rightArrow">
            <a:avLst>
              <a:gd fmla="val 37826" name="adj1"/>
              <a:gd fmla="val 41617" name="adj2"/>
            </a:avLst>
          </a:prstGeom>
          <a:solidFill>
            <a:srgbClr val="F05A28"/>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81"/>
          <p:cNvSpPr txBox="1"/>
          <p:nvPr>
            <p:ph idx="1" type="body"/>
          </p:nvPr>
        </p:nvSpPr>
        <p:spPr>
          <a:xfrm>
            <a:off x="1060321" y="1357581"/>
            <a:ext cx="9330300" cy="4164000"/>
          </a:xfrm>
          <a:prstGeom prst="rect">
            <a:avLst/>
          </a:prstGeom>
          <a:noFill/>
          <a:ln>
            <a:noFill/>
          </a:ln>
        </p:spPr>
        <p:txBody>
          <a:bodyPr anchorCtr="0" anchor="t" bIns="60925" lIns="121900" spcFirstLastPara="1" rIns="121900" wrap="square" tIns="60925">
            <a:noAutofit/>
          </a:bodyPr>
          <a:lstStyle/>
          <a:p>
            <a:pPr indent="-457200" lvl="0" marL="609600" rtl="0" algn="l">
              <a:lnSpc>
                <a:spcPct val="100000"/>
              </a:lnSpc>
              <a:spcBef>
                <a:spcPts val="800"/>
              </a:spcBef>
              <a:spcAft>
                <a:spcPts val="0"/>
              </a:spcAft>
              <a:buClr>
                <a:schemeClr val="dk2"/>
              </a:buClr>
              <a:buSzPts val="2400"/>
              <a:buFont typeface="Arial"/>
              <a:buAutoNum type="arabicPeriod"/>
            </a:pPr>
            <a:r>
              <a:rPr lang="en-US"/>
              <a:t>Join a breakout room with your cohort</a:t>
            </a:r>
            <a:endParaRPr/>
          </a:p>
          <a:p>
            <a:pPr indent="-457200" lvl="0" marL="609600" rtl="0" algn="l">
              <a:lnSpc>
                <a:spcPct val="100000"/>
              </a:lnSpc>
              <a:spcBef>
                <a:spcPts val="1600"/>
              </a:spcBef>
              <a:spcAft>
                <a:spcPts val="0"/>
              </a:spcAft>
              <a:buClr>
                <a:schemeClr val="dk2"/>
              </a:buClr>
              <a:buSzPts val="2400"/>
              <a:buFont typeface="Arial"/>
              <a:buAutoNum type="arabicPeriod"/>
            </a:pPr>
            <a:r>
              <a:rPr lang="en-US"/>
              <a:t>Every group will be assigned one principle. Read the manifesto document</a:t>
            </a:r>
            <a:endParaRPr/>
          </a:p>
          <a:p>
            <a:pPr indent="-412750" lvl="1" marL="1219200" rtl="0" algn="l">
              <a:lnSpc>
                <a:spcPct val="115000"/>
              </a:lnSpc>
              <a:spcBef>
                <a:spcPts val="1300"/>
              </a:spcBef>
              <a:spcAft>
                <a:spcPts val="0"/>
              </a:spcAft>
              <a:buSzPts val="1700"/>
              <a:buChar char="◦"/>
            </a:pPr>
            <a:r>
              <a:rPr i="1" lang="en-US" sz="1700"/>
              <a:t>Embrace Change (2)</a:t>
            </a:r>
            <a:endParaRPr i="1" sz="1700"/>
          </a:p>
          <a:p>
            <a:pPr indent="-412750" lvl="1" marL="1219200" rtl="0" algn="l">
              <a:lnSpc>
                <a:spcPct val="115000"/>
              </a:lnSpc>
              <a:spcBef>
                <a:spcPts val="0"/>
              </a:spcBef>
              <a:spcAft>
                <a:spcPts val="0"/>
              </a:spcAft>
              <a:buSzPts val="1700"/>
              <a:buChar char="◦"/>
            </a:pPr>
            <a:r>
              <a:rPr i="1" lang="en-US" sz="1700"/>
              <a:t>Deliver value often/Frequent Delivery (3)</a:t>
            </a:r>
            <a:endParaRPr i="1" sz="1700"/>
          </a:p>
          <a:p>
            <a:pPr indent="-412750" lvl="1" marL="1219200" rtl="0" algn="l">
              <a:lnSpc>
                <a:spcPct val="115000"/>
              </a:lnSpc>
              <a:spcBef>
                <a:spcPts val="0"/>
              </a:spcBef>
              <a:spcAft>
                <a:spcPts val="0"/>
              </a:spcAft>
              <a:buSzPts val="1700"/>
              <a:buChar char="◦"/>
            </a:pPr>
            <a:r>
              <a:rPr i="1" lang="en-US" sz="1700"/>
              <a:t>Strive for excellence (9)</a:t>
            </a:r>
            <a:endParaRPr i="1" sz="1700"/>
          </a:p>
          <a:p>
            <a:pPr indent="-412750" lvl="1" marL="1219200" rtl="0" algn="l">
              <a:lnSpc>
                <a:spcPct val="115000"/>
              </a:lnSpc>
              <a:spcBef>
                <a:spcPts val="0"/>
              </a:spcBef>
              <a:spcAft>
                <a:spcPts val="0"/>
              </a:spcAft>
              <a:buSzPts val="1700"/>
              <a:buChar char="◦"/>
            </a:pPr>
            <a:r>
              <a:rPr i="1" lang="en-US" sz="1700"/>
              <a:t>Simplicity (10)</a:t>
            </a:r>
            <a:endParaRPr i="1" sz="1700"/>
          </a:p>
          <a:p>
            <a:pPr indent="-412750" lvl="1" marL="1219200" rtl="0" algn="l">
              <a:lnSpc>
                <a:spcPct val="115000"/>
              </a:lnSpc>
              <a:spcBef>
                <a:spcPts val="0"/>
              </a:spcBef>
              <a:spcAft>
                <a:spcPts val="0"/>
              </a:spcAft>
              <a:buSzPts val="1700"/>
              <a:buChar char="◦"/>
            </a:pPr>
            <a:r>
              <a:rPr i="1" lang="en-US" sz="1700"/>
              <a:t>Regular Reflection and Adjustment (12)</a:t>
            </a:r>
            <a:endParaRPr i="1" sz="1700"/>
          </a:p>
          <a:p>
            <a:pPr indent="-457200" lvl="0" marL="609600" rtl="0" algn="l">
              <a:lnSpc>
                <a:spcPct val="100000"/>
              </a:lnSpc>
              <a:spcBef>
                <a:spcPts val="1600"/>
              </a:spcBef>
              <a:spcAft>
                <a:spcPts val="0"/>
              </a:spcAft>
              <a:buClr>
                <a:schemeClr val="dk2"/>
              </a:buClr>
              <a:buSzPts val="2400"/>
              <a:buFont typeface="Arial"/>
              <a:buAutoNum type="arabicPeriod"/>
            </a:pPr>
            <a:r>
              <a:rPr lang="en-US"/>
              <a:t>You need to discuss and brainstorm examples of how that value can be demonstrated in an Agile team.</a:t>
            </a:r>
            <a:endParaRPr/>
          </a:p>
          <a:p>
            <a:pPr indent="-457200" lvl="0" marL="609600" rtl="0" algn="l">
              <a:lnSpc>
                <a:spcPct val="100000"/>
              </a:lnSpc>
              <a:spcBef>
                <a:spcPts val="1600"/>
              </a:spcBef>
              <a:spcAft>
                <a:spcPts val="800"/>
              </a:spcAft>
              <a:buClr>
                <a:schemeClr val="dk2"/>
              </a:buClr>
              <a:buSzPts val="2400"/>
              <a:buFont typeface="Arial"/>
              <a:buAutoNum type="arabicPeriod"/>
            </a:pPr>
            <a:r>
              <a:rPr lang="en-US"/>
              <a:t>Each group presents their findings to the larger group. Select a member to present</a:t>
            </a:r>
            <a:endParaRPr/>
          </a:p>
        </p:txBody>
      </p:sp>
      <p:sp>
        <p:nvSpPr>
          <p:cNvPr id="654" name="Google Shape;654;p81"/>
          <p:cNvSpPr txBox="1"/>
          <p:nvPr>
            <p:ph type="title"/>
          </p:nvPr>
        </p:nvSpPr>
        <p:spPr>
          <a:xfrm>
            <a:off x="1060321" y="448908"/>
            <a:ext cx="10515600" cy="697500"/>
          </a:xfrm>
          <a:prstGeom prst="rect">
            <a:avLst/>
          </a:prstGeom>
          <a:noFill/>
          <a:ln>
            <a:noFill/>
          </a:ln>
        </p:spPr>
        <p:txBody>
          <a:bodyPr anchorCtr="0" anchor="ctr" bIns="60925" lIns="121900" spcFirstLastPara="1" rIns="121900" wrap="square" tIns="60925">
            <a:noAutofit/>
          </a:bodyPr>
          <a:lstStyle/>
          <a:p>
            <a:pPr indent="0" lvl="0" marL="0" rtl="0" algn="l">
              <a:lnSpc>
                <a:spcPct val="90000"/>
              </a:lnSpc>
              <a:spcBef>
                <a:spcPts val="0"/>
              </a:spcBef>
              <a:spcAft>
                <a:spcPts val="0"/>
              </a:spcAft>
              <a:buSzPts val="3300"/>
              <a:buFont typeface="Montserrat ExtraBold"/>
              <a:buNone/>
            </a:pPr>
            <a:r>
              <a:rPr lang="en-US" sz="3200"/>
              <a:t>Activity: Cohort collaboration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82"/>
          <p:cNvSpPr txBox="1"/>
          <p:nvPr>
            <p:ph type="title"/>
          </p:nvPr>
        </p:nvSpPr>
        <p:spPr>
          <a:xfrm>
            <a:off x="940000" y="2555600"/>
            <a:ext cx="11360700" cy="7635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233445"/>
              </a:buClr>
              <a:buSzPts val="1800"/>
              <a:buNone/>
            </a:pPr>
            <a:r>
              <a:rPr lang="en-US" sz="3200">
                <a:solidFill>
                  <a:schemeClr val="lt1"/>
                </a:solidFill>
              </a:rPr>
              <a:t>Scrum</a:t>
            </a:r>
            <a:endParaRPr sz="3200">
              <a:solidFill>
                <a:schemeClr val="lt1"/>
              </a:solidFill>
            </a:endParaRPr>
          </a:p>
        </p:txBody>
      </p:sp>
      <p:pic>
        <p:nvPicPr>
          <p:cNvPr descr="Newspaper with solid fill" id="660" name="Google Shape;660;p82"/>
          <p:cNvPicPr preferRelativeResize="0"/>
          <p:nvPr/>
        </p:nvPicPr>
        <p:blipFill rotWithShape="1">
          <a:blip r:embed="rId3">
            <a:alphaModFix/>
          </a:blip>
          <a:srcRect b="0" l="0" r="0" t="0"/>
          <a:stretch/>
        </p:blipFill>
        <p:spPr>
          <a:xfrm>
            <a:off x="527316" y="923103"/>
            <a:ext cx="914400" cy="914400"/>
          </a:xfrm>
          <a:prstGeom prst="rect">
            <a:avLst/>
          </a:prstGeom>
          <a:noFill/>
          <a:ln>
            <a:noFill/>
          </a:ln>
        </p:spPr>
      </p:pic>
      <p:sp>
        <p:nvSpPr>
          <p:cNvPr id="661" name="Google Shape;661;p82"/>
          <p:cNvSpPr txBox="1"/>
          <p:nvPr>
            <p:ph idx="12" type="sldNum"/>
          </p:nvPr>
        </p:nvSpPr>
        <p:spPr>
          <a:xfrm>
            <a:off x="11409045" y="6333135"/>
            <a:ext cx="731700" cy="524700"/>
          </a:xfrm>
          <a:prstGeom prst="rect">
            <a:avLst/>
          </a:prstGeom>
          <a:noFill/>
          <a:ln>
            <a:noFill/>
          </a:ln>
        </p:spPr>
        <p:txBody>
          <a:bodyPr anchorCtr="0" anchor="t" bIns="121900" lIns="121900" spcFirstLastPara="1" rIns="121900" wrap="square" tIns="121900">
            <a:noAutofit/>
          </a:bodyPr>
          <a:lstStyle/>
          <a:p>
            <a:pPr indent="0" lvl="0" marL="0" rtl="0" algn="r">
              <a:lnSpc>
                <a:spcPct val="100000"/>
              </a:lnSpc>
              <a:spcBef>
                <a:spcPts val="0"/>
              </a:spcBef>
              <a:spcAft>
                <a:spcPts val="0"/>
              </a:spcAft>
              <a:buClr>
                <a:srgbClr val="000000"/>
              </a:buClr>
              <a:buSzPts val="1700"/>
              <a:buFont typeface="Arial"/>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5"/>
          <p:cNvSpPr txBox="1"/>
          <p:nvPr>
            <p:ph type="title"/>
          </p:nvPr>
        </p:nvSpPr>
        <p:spPr>
          <a:xfrm>
            <a:off x="818267" y="952367"/>
            <a:ext cx="11004300" cy="418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233445"/>
              </a:buClr>
              <a:buSzPts val="3200"/>
              <a:buFont typeface="Helvetica Neue Light"/>
              <a:buNone/>
            </a:pPr>
            <a:r>
              <a:rPr lang="en-US">
                <a:latin typeface="Helvetica Neue"/>
                <a:ea typeface="Helvetica Neue"/>
                <a:cs typeface="Helvetica Neue"/>
                <a:sym typeface="Helvetica Neue"/>
              </a:rPr>
              <a:t>What is Agile?</a:t>
            </a:r>
            <a:endParaRPr>
              <a:latin typeface="Helvetica Neue"/>
              <a:ea typeface="Helvetica Neue"/>
              <a:cs typeface="Helvetica Neue"/>
              <a:sym typeface="Helvetica Neue"/>
            </a:endParaRPr>
          </a:p>
        </p:txBody>
      </p:sp>
      <p:sp>
        <p:nvSpPr>
          <p:cNvPr id="392" name="Google Shape;392;p65"/>
          <p:cNvSpPr txBox="1"/>
          <p:nvPr>
            <p:ph idx="12" type="sldNum"/>
          </p:nvPr>
        </p:nvSpPr>
        <p:spPr>
          <a:xfrm>
            <a:off x="11409045" y="6333134"/>
            <a:ext cx="731700" cy="524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700"/>
              <a:buNone/>
            </a:pPr>
            <a:fld id="{00000000-1234-1234-1234-123412341234}" type="slidenum">
              <a:rPr lang="en-US">
                <a:solidFill>
                  <a:srgbClr val="000000"/>
                </a:solidFill>
              </a:rPr>
              <a:t>‹#›</a:t>
            </a:fld>
            <a:endParaRPr sz="1700">
              <a:solidFill>
                <a:srgbClr val="FFFFFF"/>
              </a:solidFill>
              <a:latin typeface="Arial"/>
              <a:ea typeface="Arial"/>
              <a:cs typeface="Arial"/>
              <a:sym typeface="Arial"/>
            </a:endParaRPr>
          </a:p>
        </p:txBody>
      </p:sp>
      <p:sp>
        <p:nvSpPr>
          <p:cNvPr id="393" name="Google Shape;393;p65"/>
          <p:cNvSpPr/>
          <p:nvPr/>
        </p:nvSpPr>
        <p:spPr>
          <a:xfrm>
            <a:off x="718457" y="1915885"/>
            <a:ext cx="1496700" cy="1328100"/>
          </a:xfrm>
          <a:prstGeom prst="foldedCorner">
            <a:avLst>
              <a:gd fmla="val 16667" name="adj"/>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Framework</a:t>
            </a:r>
            <a:endParaRPr b="0" i="0" sz="1400" u="none" cap="none" strike="noStrike">
              <a:solidFill>
                <a:srgbClr val="000000"/>
              </a:solidFill>
              <a:latin typeface="Arial"/>
              <a:ea typeface="Arial"/>
              <a:cs typeface="Arial"/>
              <a:sym typeface="Arial"/>
            </a:endParaRPr>
          </a:p>
        </p:txBody>
      </p:sp>
      <p:sp>
        <p:nvSpPr>
          <p:cNvPr id="394" name="Google Shape;394;p65"/>
          <p:cNvSpPr/>
          <p:nvPr/>
        </p:nvSpPr>
        <p:spPr>
          <a:xfrm>
            <a:off x="6128658" y="1792665"/>
            <a:ext cx="1709100" cy="1328100"/>
          </a:xfrm>
          <a:prstGeom prst="foldedCorner">
            <a:avLst>
              <a:gd fmla="val 16667" name="adj"/>
            </a:avLst>
          </a:prstGeom>
          <a:solidFill>
            <a:schemeClr val="accent2"/>
          </a:solidFill>
          <a:ln cap="flat" cmpd="sng" w="25400">
            <a:solidFill>
              <a:srgbClr val="AC5B2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Project Management Technique</a:t>
            </a:r>
            <a:endParaRPr b="0" i="0" sz="1400" u="none" cap="none" strike="noStrike">
              <a:solidFill>
                <a:srgbClr val="000000"/>
              </a:solidFill>
              <a:latin typeface="Arial"/>
              <a:ea typeface="Arial"/>
              <a:cs typeface="Arial"/>
              <a:sym typeface="Arial"/>
            </a:endParaRPr>
          </a:p>
        </p:txBody>
      </p:sp>
      <p:sp>
        <p:nvSpPr>
          <p:cNvPr id="395" name="Google Shape;395;p65"/>
          <p:cNvSpPr/>
          <p:nvPr/>
        </p:nvSpPr>
        <p:spPr>
          <a:xfrm>
            <a:off x="2901047" y="2579914"/>
            <a:ext cx="1709100" cy="1328100"/>
          </a:xfrm>
          <a:prstGeom prst="foldedCorner">
            <a:avLst>
              <a:gd fmla="val 16667" name="adj"/>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Methodology</a:t>
            </a:r>
            <a:endParaRPr b="0" i="0" sz="1400" u="none" cap="none" strike="noStrike">
              <a:solidFill>
                <a:srgbClr val="000000"/>
              </a:solidFill>
              <a:latin typeface="Arial"/>
              <a:ea typeface="Arial"/>
              <a:cs typeface="Arial"/>
              <a:sym typeface="Arial"/>
            </a:endParaRPr>
          </a:p>
        </p:txBody>
      </p:sp>
      <p:sp>
        <p:nvSpPr>
          <p:cNvPr id="396" name="Google Shape;396;p65"/>
          <p:cNvSpPr/>
          <p:nvPr/>
        </p:nvSpPr>
        <p:spPr>
          <a:xfrm>
            <a:off x="6153784" y="3777343"/>
            <a:ext cx="1658700" cy="1411500"/>
          </a:xfrm>
          <a:prstGeom prst="foldedCorner">
            <a:avLst>
              <a:gd fmla="val 16667" name="adj"/>
            </a:avLst>
          </a:prstGeom>
          <a:solidFill>
            <a:schemeClr val="accent6"/>
          </a:solidFill>
          <a:ln cap="flat" cmpd="sng" w="25400">
            <a:solidFill>
              <a:srgbClr val="517E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Software Development Process</a:t>
            </a:r>
            <a:endParaRPr b="0" i="0" sz="1400" u="none" cap="none" strike="noStrike">
              <a:solidFill>
                <a:srgbClr val="000000"/>
              </a:solidFill>
              <a:latin typeface="Arial"/>
              <a:ea typeface="Arial"/>
              <a:cs typeface="Arial"/>
              <a:sym typeface="Arial"/>
            </a:endParaRPr>
          </a:p>
        </p:txBody>
      </p:sp>
      <p:sp>
        <p:nvSpPr>
          <p:cNvPr id="397" name="Google Shape;397;p65"/>
          <p:cNvSpPr/>
          <p:nvPr/>
        </p:nvSpPr>
        <p:spPr>
          <a:xfrm>
            <a:off x="1246411" y="4327068"/>
            <a:ext cx="1552800" cy="1321200"/>
          </a:xfrm>
          <a:prstGeom prst="foldedCorner">
            <a:avLst>
              <a:gd fmla="val 16667" name="adj"/>
            </a:avLst>
          </a:prstGeom>
          <a:gradFill>
            <a:gsLst>
              <a:gs pos="0">
                <a:srgbClr val="FFED74"/>
              </a:gs>
              <a:gs pos="35000">
                <a:srgbClr val="FFF09F"/>
              </a:gs>
              <a:gs pos="100000">
                <a:srgbClr val="FFF9D6"/>
              </a:gs>
            </a:gsLst>
            <a:lin ang="16200000" scaled="0"/>
          </a:gradFill>
          <a:ln cap="flat" cmpd="sng" w="9525">
            <a:solidFill>
              <a:srgbClr val="FFBE00"/>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Do “something” faster</a:t>
            </a:r>
            <a:endParaRPr b="0" i="0" sz="1400" u="none" cap="none" strike="noStrike">
              <a:solidFill>
                <a:srgbClr val="000000"/>
              </a:solidFill>
              <a:latin typeface="Arial"/>
              <a:ea typeface="Arial"/>
              <a:cs typeface="Arial"/>
              <a:sym typeface="Arial"/>
            </a:endParaRPr>
          </a:p>
        </p:txBody>
      </p:sp>
      <p:sp>
        <p:nvSpPr>
          <p:cNvPr id="398" name="Google Shape;398;p65"/>
          <p:cNvSpPr/>
          <p:nvPr/>
        </p:nvSpPr>
        <p:spPr>
          <a:xfrm>
            <a:off x="3986892" y="4327068"/>
            <a:ext cx="1552800" cy="1321200"/>
          </a:xfrm>
          <a:prstGeom prst="foldedCorner">
            <a:avLst>
              <a:gd fmla="val 16667" name="adj"/>
            </a:avLst>
          </a:prstGeom>
          <a:gradFill>
            <a:gsLst>
              <a:gs pos="0">
                <a:srgbClr val="9BCDFF"/>
              </a:gs>
              <a:gs pos="35000">
                <a:srgbClr val="B8DCFF"/>
              </a:gs>
              <a:gs pos="100000">
                <a:srgbClr val="E2F0FF"/>
              </a:gs>
            </a:gsLst>
            <a:lin ang="16200000" scaled="0"/>
          </a:gradFill>
          <a:ln cap="flat" cmpd="sng" w="9525">
            <a:solidFill>
              <a:srgbClr val="5597D3"/>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Doing Daily Stand-up</a:t>
            </a:r>
            <a:endParaRPr b="0" i="0" sz="1400" u="none" cap="none" strike="noStrike">
              <a:solidFill>
                <a:srgbClr val="000000"/>
              </a:solidFill>
              <a:latin typeface="Arial"/>
              <a:ea typeface="Arial"/>
              <a:cs typeface="Arial"/>
              <a:sym typeface="Arial"/>
            </a:endParaRPr>
          </a:p>
        </p:txBody>
      </p:sp>
      <p:sp>
        <p:nvSpPr>
          <p:cNvPr id="399" name="Google Shape;399;p65"/>
          <p:cNvSpPr/>
          <p:nvPr/>
        </p:nvSpPr>
        <p:spPr>
          <a:xfrm>
            <a:off x="8414658" y="2153631"/>
            <a:ext cx="1658700" cy="1411500"/>
          </a:xfrm>
          <a:prstGeom prst="foldedCorner">
            <a:avLst>
              <a:gd fmla="val 16667" name="adj"/>
            </a:avLst>
          </a:prstGeom>
          <a:gradFill>
            <a:gsLst>
              <a:gs pos="0">
                <a:srgbClr val="489BE7"/>
              </a:gs>
              <a:gs pos="100000">
                <a:srgbClr val="91CCFF"/>
              </a:gs>
            </a:gsLst>
            <a:lin ang="16200000" scaled="0"/>
          </a:gradFill>
          <a:ln cap="flat" cmpd="sng" w="9525">
            <a:solidFill>
              <a:srgbClr val="5597D3"/>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Using JIRA for tickets</a:t>
            </a:r>
            <a:endParaRPr b="0" i="0" sz="1400" u="none" cap="none" strike="noStrike">
              <a:solidFill>
                <a:srgbClr val="000000"/>
              </a:solidFill>
              <a:latin typeface="Arial"/>
              <a:ea typeface="Arial"/>
              <a:cs typeface="Arial"/>
              <a:sym typeface="Arial"/>
            </a:endParaRPr>
          </a:p>
        </p:txBody>
      </p:sp>
      <p:sp>
        <p:nvSpPr>
          <p:cNvPr id="400" name="Google Shape;400;p65"/>
          <p:cNvSpPr/>
          <p:nvPr/>
        </p:nvSpPr>
        <p:spPr>
          <a:xfrm>
            <a:off x="8414658" y="4528216"/>
            <a:ext cx="1552800" cy="1321200"/>
          </a:xfrm>
          <a:prstGeom prst="foldedCorner">
            <a:avLst>
              <a:gd fmla="val 16667" name="adj"/>
            </a:avLst>
          </a:prstGeom>
          <a:gradFill>
            <a:gsLst>
              <a:gs pos="0">
                <a:srgbClr val="306CD7"/>
              </a:gs>
              <a:gs pos="100000">
                <a:srgbClr val="90B0FF"/>
              </a:gs>
            </a:gsLst>
            <a:lin ang="16200000" scaled="0"/>
          </a:gradFill>
          <a:ln cap="flat" cmpd="sng" w="9525">
            <a:solidFill>
              <a:srgbClr val="3E6EC2"/>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Forming small teams</a:t>
            </a:r>
            <a:endParaRPr b="0" i="0" sz="1400" u="none" cap="none" strike="noStrike">
              <a:solidFill>
                <a:srgbClr val="000000"/>
              </a:solidFill>
              <a:latin typeface="Arial"/>
              <a:ea typeface="Arial"/>
              <a:cs typeface="Arial"/>
              <a:sym typeface="Arial"/>
            </a:endParaRPr>
          </a:p>
        </p:txBody>
      </p:sp>
      <p:sp>
        <p:nvSpPr>
          <p:cNvPr id="401" name="Google Shape;401;p65"/>
          <p:cNvSpPr/>
          <p:nvPr/>
        </p:nvSpPr>
        <p:spPr>
          <a:xfrm>
            <a:off x="10227132" y="3565071"/>
            <a:ext cx="1552800" cy="1422600"/>
          </a:xfrm>
          <a:prstGeom prst="foldedCorner">
            <a:avLst>
              <a:gd fmla="val 16667" name="adj"/>
            </a:avLst>
          </a:prstGeom>
          <a:gradFill>
            <a:gsLst>
              <a:gs pos="0">
                <a:srgbClr val="FFED74"/>
              </a:gs>
              <a:gs pos="35000">
                <a:srgbClr val="FFF09F"/>
              </a:gs>
              <a:gs pos="100000">
                <a:srgbClr val="FFF9D6"/>
              </a:gs>
            </a:gsLst>
            <a:lin ang="16200000" scaled="0"/>
          </a:gradFill>
          <a:ln cap="flat" cmpd="sng" w="9525">
            <a:solidFill>
              <a:srgbClr val="FFBE00"/>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“Feel good” industry hot trend</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83"/>
          <p:cNvSpPr txBox="1"/>
          <p:nvPr>
            <p:ph type="title"/>
          </p:nvPr>
        </p:nvSpPr>
        <p:spPr>
          <a:xfrm>
            <a:off x="818267" y="952367"/>
            <a:ext cx="11004300" cy="418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233445"/>
              </a:buClr>
              <a:buSzPts val="3200"/>
              <a:buFont typeface="Helvetica Neue Light"/>
              <a:buNone/>
            </a:pPr>
            <a:r>
              <a:rPr lang="en-US">
                <a:latin typeface="Helvetica Neue"/>
                <a:ea typeface="Helvetica Neue"/>
                <a:cs typeface="Helvetica Neue"/>
                <a:sym typeface="Helvetica Neue"/>
              </a:rPr>
              <a:t>Agile Umbrella</a:t>
            </a:r>
            <a:endParaRPr>
              <a:latin typeface="Helvetica Neue"/>
              <a:ea typeface="Helvetica Neue"/>
              <a:cs typeface="Helvetica Neue"/>
              <a:sym typeface="Helvetica Neue"/>
            </a:endParaRPr>
          </a:p>
        </p:txBody>
      </p:sp>
      <p:sp>
        <p:nvSpPr>
          <p:cNvPr id="667" name="Google Shape;667;p83"/>
          <p:cNvSpPr txBox="1"/>
          <p:nvPr>
            <p:ph idx="12" type="sldNum"/>
          </p:nvPr>
        </p:nvSpPr>
        <p:spPr>
          <a:xfrm>
            <a:off x="11409045" y="6333134"/>
            <a:ext cx="731700" cy="524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700"/>
              <a:buNone/>
            </a:pPr>
            <a:fld id="{00000000-1234-1234-1234-123412341234}" type="slidenum">
              <a:rPr lang="en-US">
                <a:solidFill>
                  <a:srgbClr val="000000"/>
                </a:solidFill>
              </a:rPr>
              <a:t>‹#›</a:t>
            </a:fld>
            <a:endParaRPr sz="1700">
              <a:solidFill>
                <a:srgbClr val="FFFFFF"/>
              </a:solidFill>
              <a:latin typeface="Arial"/>
              <a:ea typeface="Arial"/>
              <a:cs typeface="Arial"/>
              <a:sym typeface="Arial"/>
            </a:endParaRPr>
          </a:p>
        </p:txBody>
      </p:sp>
      <p:pic>
        <p:nvPicPr>
          <p:cNvPr id="668" name="Google Shape;668;p83"/>
          <p:cNvPicPr preferRelativeResize="0"/>
          <p:nvPr/>
        </p:nvPicPr>
        <p:blipFill rotWithShape="1">
          <a:blip r:embed="rId3">
            <a:alphaModFix/>
          </a:blip>
          <a:srcRect b="5970" l="0" r="0" t="0"/>
          <a:stretch/>
        </p:blipFill>
        <p:spPr>
          <a:xfrm>
            <a:off x="6161475" y="1877450"/>
            <a:ext cx="5853426" cy="3799174"/>
          </a:xfrm>
          <a:prstGeom prst="rect">
            <a:avLst/>
          </a:prstGeom>
          <a:noFill/>
          <a:ln>
            <a:noFill/>
          </a:ln>
        </p:spPr>
      </p:pic>
      <p:sp>
        <p:nvSpPr>
          <p:cNvPr id="669" name="Google Shape;669;p83"/>
          <p:cNvSpPr/>
          <p:nvPr/>
        </p:nvSpPr>
        <p:spPr>
          <a:xfrm>
            <a:off x="7009900" y="3676450"/>
            <a:ext cx="914400" cy="524700"/>
          </a:xfrm>
          <a:prstGeom prst="rect">
            <a:avLst/>
          </a:prstGeom>
          <a:noFill/>
          <a:ln cap="flat" cmpd="sng" w="19050">
            <a:solidFill>
              <a:srgbClr val="C0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70" name="Google Shape;670;p83"/>
          <p:cNvSpPr txBox="1"/>
          <p:nvPr/>
        </p:nvSpPr>
        <p:spPr>
          <a:xfrm>
            <a:off x="583853" y="2449550"/>
            <a:ext cx="5385300" cy="2862282"/>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Agile is an umbrella term for a set of methods and practices based on the values and principles expressed in the Agile Manifesto that is a way of thinking that enables teams and businesses to innovate, quickly respond to changing demand, while mitigating risk.</a:t>
            </a:r>
            <a:endParaRPr b="0" i="0" sz="20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84"/>
          <p:cNvSpPr txBox="1"/>
          <p:nvPr>
            <p:ph type="title"/>
          </p:nvPr>
        </p:nvSpPr>
        <p:spPr>
          <a:xfrm>
            <a:off x="818267" y="952367"/>
            <a:ext cx="11004300" cy="418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3445"/>
              </a:buClr>
              <a:buSzPts val="3200"/>
              <a:buFont typeface="Helvetica Neue Light"/>
              <a:buNone/>
            </a:pPr>
            <a:r>
              <a:rPr lang="en-US">
                <a:latin typeface="Helvetica Neue"/>
                <a:ea typeface="Helvetica Neue"/>
                <a:cs typeface="Helvetica Neue"/>
                <a:sym typeface="Helvetica Neue"/>
              </a:rPr>
              <a:t>Scrum Overview</a:t>
            </a:r>
            <a:endParaRPr>
              <a:latin typeface="Helvetica Neue"/>
              <a:ea typeface="Helvetica Neue"/>
              <a:cs typeface="Helvetica Neue"/>
              <a:sym typeface="Helvetica Neue"/>
            </a:endParaRPr>
          </a:p>
        </p:txBody>
      </p:sp>
      <p:sp>
        <p:nvSpPr>
          <p:cNvPr id="676" name="Google Shape;676;p84"/>
          <p:cNvSpPr txBox="1"/>
          <p:nvPr>
            <p:ph idx="12" type="sldNum"/>
          </p:nvPr>
        </p:nvSpPr>
        <p:spPr>
          <a:xfrm>
            <a:off x="11409045" y="6333134"/>
            <a:ext cx="731700" cy="524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700"/>
              <a:buNone/>
            </a:pPr>
            <a:fld id="{00000000-1234-1234-1234-123412341234}" type="slidenum">
              <a:rPr lang="en-US">
                <a:solidFill>
                  <a:srgbClr val="000000"/>
                </a:solidFill>
              </a:rPr>
              <a:t>‹#›</a:t>
            </a:fld>
            <a:endParaRPr sz="1700">
              <a:solidFill>
                <a:srgbClr val="FFFFFF"/>
              </a:solidFill>
              <a:latin typeface="Arial"/>
              <a:ea typeface="Arial"/>
              <a:cs typeface="Arial"/>
              <a:sym typeface="Arial"/>
            </a:endParaRPr>
          </a:p>
        </p:txBody>
      </p:sp>
      <p:sp>
        <p:nvSpPr>
          <p:cNvPr id="677" name="Google Shape;677;p84"/>
          <p:cNvSpPr txBox="1"/>
          <p:nvPr>
            <p:ph idx="1" type="subTitle"/>
          </p:nvPr>
        </p:nvSpPr>
        <p:spPr>
          <a:xfrm>
            <a:off x="818276" y="1599776"/>
            <a:ext cx="10888500" cy="4708200"/>
          </a:xfrm>
          <a:prstGeom prst="rect">
            <a:avLst/>
          </a:prstGeom>
          <a:noFill/>
          <a:ln>
            <a:noFill/>
          </a:ln>
        </p:spPr>
        <p:txBody>
          <a:bodyPr anchorCtr="0" anchor="t" bIns="121875" lIns="121875" spcFirstLastPara="1" rIns="121875" wrap="square" tIns="121875">
            <a:noAutofit/>
          </a:bodyPr>
          <a:lstStyle/>
          <a:p>
            <a:pPr indent="0" lvl="0" marL="0" rtl="0" algn="l">
              <a:lnSpc>
                <a:spcPct val="115000"/>
              </a:lnSpc>
              <a:spcBef>
                <a:spcPts val="0"/>
              </a:spcBef>
              <a:spcAft>
                <a:spcPts val="0"/>
              </a:spcAft>
              <a:buClr>
                <a:srgbClr val="000000"/>
              </a:buClr>
              <a:buSzPts val="2000"/>
              <a:buFont typeface="Arial"/>
              <a:buNone/>
            </a:pPr>
            <a:r>
              <a:rPr lang="en-US">
                <a:solidFill>
                  <a:srgbClr val="000000"/>
                </a:solidFill>
                <a:latin typeface="Arial"/>
                <a:ea typeface="Arial"/>
                <a:cs typeface="Arial"/>
                <a:sym typeface="Arial"/>
              </a:rPr>
              <a:t>Scrum (n): An empirical framework within which people can address complex adaptive problems, while productively and creatively delivering products of the highest possible value </a:t>
            </a:r>
            <a:endParaRPr>
              <a:solidFill>
                <a:srgbClr val="000000"/>
              </a:solidFill>
              <a:latin typeface="Arial"/>
              <a:ea typeface="Arial"/>
              <a:cs typeface="Arial"/>
              <a:sym typeface="Arial"/>
            </a:endParaRPr>
          </a:p>
          <a:p>
            <a:pPr indent="0" lvl="0" marL="0" rtl="0" algn="l">
              <a:lnSpc>
                <a:spcPct val="115000"/>
              </a:lnSpc>
              <a:spcBef>
                <a:spcPts val="1000"/>
              </a:spcBef>
              <a:spcAft>
                <a:spcPts val="0"/>
              </a:spcAft>
              <a:buClr>
                <a:srgbClr val="000000"/>
              </a:buClr>
              <a:buSzPts val="2000"/>
              <a:buFont typeface="Arial"/>
              <a:buNone/>
            </a:pPr>
            <a:r>
              <a:rPr lang="en-US">
                <a:solidFill>
                  <a:srgbClr val="000000"/>
                </a:solidFill>
                <a:latin typeface="Arial"/>
                <a:ea typeface="Arial"/>
                <a:cs typeface="Arial"/>
                <a:sym typeface="Arial"/>
              </a:rPr>
              <a:t>– </a:t>
            </a:r>
            <a:r>
              <a:rPr lang="en-US">
                <a:solidFill>
                  <a:schemeClr val="accent2"/>
                </a:solidFill>
                <a:latin typeface="Arial"/>
                <a:ea typeface="Arial"/>
                <a:cs typeface="Arial"/>
                <a:sym typeface="Arial"/>
              </a:rPr>
              <a:t>Scrum.org</a:t>
            </a:r>
            <a:endParaRPr>
              <a:solidFill>
                <a:srgbClr val="7F7F7F"/>
              </a:solidFill>
              <a:latin typeface="Arial"/>
              <a:ea typeface="Arial"/>
              <a:cs typeface="Arial"/>
              <a:sym typeface="Arial"/>
            </a:endParaRPr>
          </a:p>
          <a:p>
            <a:pPr indent="0" lvl="0" marL="0" rtl="0" algn="l">
              <a:lnSpc>
                <a:spcPct val="150000"/>
              </a:lnSpc>
              <a:spcBef>
                <a:spcPts val="1000"/>
              </a:spcBef>
              <a:spcAft>
                <a:spcPts val="0"/>
              </a:spcAft>
              <a:buClr>
                <a:srgbClr val="000000"/>
              </a:buClr>
              <a:buSzPts val="2000"/>
              <a:buFont typeface="Arial"/>
              <a:buNone/>
            </a:pPr>
            <a:r>
              <a:rPr lang="en-US">
                <a:solidFill>
                  <a:srgbClr val="000000"/>
                </a:solidFill>
                <a:latin typeface="Arial"/>
                <a:ea typeface="Arial"/>
                <a:cs typeface="Arial"/>
                <a:sym typeface="Arial"/>
              </a:rPr>
              <a:t>Scrum is:</a:t>
            </a:r>
            <a:endParaRPr>
              <a:solidFill>
                <a:srgbClr val="000000"/>
              </a:solidFill>
              <a:latin typeface="Arial"/>
              <a:ea typeface="Arial"/>
              <a:cs typeface="Arial"/>
              <a:sym typeface="Arial"/>
            </a:endParaRPr>
          </a:p>
          <a:p>
            <a:pPr indent="-355600" lvl="0" marL="457200" rtl="0" algn="l">
              <a:lnSpc>
                <a:spcPct val="115000"/>
              </a:lnSpc>
              <a:spcBef>
                <a:spcPts val="0"/>
              </a:spcBef>
              <a:spcAft>
                <a:spcPts val="0"/>
              </a:spcAft>
              <a:buClr>
                <a:srgbClr val="000000"/>
              </a:buClr>
              <a:buSzPts val="2000"/>
              <a:buFont typeface="Proxima Nova"/>
              <a:buChar char="●"/>
            </a:pPr>
            <a:r>
              <a:rPr lang="en-US">
                <a:solidFill>
                  <a:srgbClr val="000000"/>
                </a:solidFill>
                <a:latin typeface="Arial"/>
                <a:ea typeface="Arial"/>
                <a:cs typeface="Arial"/>
                <a:sym typeface="Arial"/>
              </a:rPr>
              <a:t>Lightweight </a:t>
            </a:r>
            <a:endParaRPr>
              <a:solidFill>
                <a:srgbClr val="000000"/>
              </a:solidFill>
              <a:latin typeface="Arial"/>
              <a:ea typeface="Arial"/>
              <a:cs typeface="Arial"/>
              <a:sym typeface="Arial"/>
            </a:endParaRPr>
          </a:p>
          <a:p>
            <a:pPr indent="-355600" lvl="0" marL="457200" rtl="0" algn="l">
              <a:lnSpc>
                <a:spcPct val="115000"/>
              </a:lnSpc>
              <a:spcBef>
                <a:spcPts val="0"/>
              </a:spcBef>
              <a:spcAft>
                <a:spcPts val="0"/>
              </a:spcAft>
              <a:buClr>
                <a:srgbClr val="000000"/>
              </a:buClr>
              <a:buSzPts val="2000"/>
              <a:buFont typeface="Proxima Nova"/>
              <a:buChar char="●"/>
            </a:pPr>
            <a:r>
              <a:rPr lang="en-US">
                <a:solidFill>
                  <a:srgbClr val="000000"/>
                </a:solidFill>
                <a:latin typeface="Arial"/>
                <a:ea typeface="Arial"/>
                <a:cs typeface="Arial"/>
                <a:sym typeface="Arial"/>
              </a:rPr>
              <a:t>Simple to understand </a:t>
            </a:r>
            <a:endParaRPr>
              <a:solidFill>
                <a:srgbClr val="000000"/>
              </a:solidFill>
              <a:latin typeface="Arial"/>
              <a:ea typeface="Arial"/>
              <a:cs typeface="Arial"/>
              <a:sym typeface="Arial"/>
            </a:endParaRPr>
          </a:p>
          <a:p>
            <a:pPr indent="-355600" lvl="0" marL="457200" rtl="0" algn="l">
              <a:lnSpc>
                <a:spcPct val="115000"/>
              </a:lnSpc>
              <a:spcBef>
                <a:spcPts val="0"/>
              </a:spcBef>
              <a:spcAft>
                <a:spcPts val="0"/>
              </a:spcAft>
              <a:buClr>
                <a:srgbClr val="000000"/>
              </a:buClr>
              <a:buSzPts val="2000"/>
              <a:buFont typeface="Proxima Nova"/>
              <a:buChar char="●"/>
            </a:pPr>
            <a:r>
              <a:rPr lang="en-US">
                <a:solidFill>
                  <a:srgbClr val="000000"/>
                </a:solidFill>
                <a:latin typeface="Arial"/>
                <a:ea typeface="Arial"/>
                <a:cs typeface="Arial"/>
                <a:sym typeface="Arial"/>
              </a:rPr>
              <a:t>Difficult to master </a:t>
            </a:r>
            <a:endParaRPr>
              <a:latin typeface="Arial"/>
              <a:ea typeface="Arial"/>
              <a:cs typeface="Arial"/>
              <a:sym typeface="Arial"/>
            </a:endParaRPr>
          </a:p>
        </p:txBody>
      </p:sp>
      <p:grpSp>
        <p:nvGrpSpPr>
          <p:cNvPr id="678" name="Google Shape;678;p84"/>
          <p:cNvGrpSpPr/>
          <p:nvPr/>
        </p:nvGrpSpPr>
        <p:grpSpPr>
          <a:xfrm>
            <a:off x="4179133" y="2661088"/>
            <a:ext cx="6965241" cy="3646983"/>
            <a:chOff x="1329266" y="1502229"/>
            <a:chExt cx="9464928" cy="5077242"/>
          </a:xfrm>
        </p:grpSpPr>
        <p:pic>
          <p:nvPicPr>
            <p:cNvPr descr="Scrum Methodology for Digital Product Development" id="679" name="Google Shape;679;p84"/>
            <p:cNvPicPr preferRelativeResize="0"/>
            <p:nvPr/>
          </p:nvPicPr>
          <p:blipFill rotWithShape="1">
            <a:blip r:embed="rId3">
              <a:alphaModFix/>
            </a:blip>
            <a:srcRect b="0" l="3025" r="0" t="15533"/>
            <a:stretch/>
          </p:blipFill>
          <p:spPr>
            <a:xfrm>
              <a:off x="1329266" y="1502229"/>
              <a:ext cx="9464928" cy="4637313"/>
            </a:xfrm>
            <a:prstGeom prst="rect">
              <a:avLst/>
            </a:prstGeom>
            <a:noFill/>
            <a:ln>
              <a:noFill/>
            </a:ln>
          </p:spPr>
        </p:pic>
        <p:sp>
          <p:nvSpPr>
            <p:cNvPr id="680" name="Google Shape;680;p84"/>
            <p:cNvSpPr txBox="1"/>
            <p:nvPr/>
          </p:nvSpPr>
          <p:spPr>
            <a:xfrm>
              <a:off x="8545286" y="5508171"/>
              <a:ext cx="1774500" cy="10713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Arial"/>
                  <a:ea typeface="Arial"/>
                  <a:cs typeface="Arial"/>
                  <a:sym typeface="Arial"/>
                </a:rPr>
                <a:t>Potentially Shippable Product Increment</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7">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85"/>
          <p:cNvSpPr txBox="1"/>
          <p:nvPr>
            <p:ph type="title"/>
          </p:nvPr>
        </p:nvSpPr>
        <p:spPr>
          <a:xfrm>
            <a:off x="818267" y="952367"/>
            <a:ext cx="11004300" cy="418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233445"/>
              </a:buClr>
              <a:buSzPts val="3200"/>
              <a:buFont typeface="Helvetica Neue Light"/>
              <a:buNone/>
            </a:pPr>
            <a:r>
              <a:rPr lang="en-US">
                <a:latin typeface="Helvetica Neue"/>
                <a:ea typeface="Helvetica Neue"/>
                <a:cs typeface="Helvetica Neue"/>
                <a:sym typeface="Helvetica Neue"/>
              </a:rPr>
              <a:t>Scrum – Pillars &amp; Values</a:t>
            </a:r>
            <a:endParaRPr>
              <a:latin typeface="Helvetica Neue"/>
              <a:ea typeface="Helvetica Neue"/>
              <a:cs typeface="Helvetica Neue"/>
              <a:sym typeface="Helvetica Neue"/>
            </a:endParaRPr>
          </a:p>
        </p:txBody>
      </p:sp>
      <p:sp>
        <p:nvSpPr>
          <p:cNvPr id="686" name="Google Shape;686;p85"/>
          <p:cNvSpPr txBox="1"/>
          <p:nvPr>
            <p:ph idx="12" type="sldNum"/>
          </p:nvPr>
        </p:nvSpPr>
        <p:spPr>
          <a:xfrm>
            <a:off x="11409045" y="6333134"/>
            <a:ext cx="731700" cy="524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700"/>
              <a:buNone/>
            </a:pPr>
            <a:fld id="{00000000-1234-1234-1234-123412341234}" type="slidenum">
              <a:rPr lang="en-US">
                <a:solidFill>
                  <a:srgbClr val="000000"/>
                </a:solidFill>
              </a:rPr>
              <a:t>‹#›</a:t>
            </a:fld>
            <a:endParaRPr>
              <a:solidFill>
                <a:srgbClr val="000000"/>
              </a:solidFill>
            </a:endParaRPr>
          </a:p>
        </p:txBody>
      </p:sp>
      <p:pic>
        <p:nvPicPr>
          <p:cNvPr descr="What is Scrum's Three Pillars?" id="687" name="Google Shape;687;p85"/>
          <p:cNvPicPr preferRelativeResize="0"/>
          <p:nvPr/>
        </p:nvPicPr>
        <p:blipFill rotWithShape="1">
          <a:blip r:embed="rId3">
            <a:alphaModFix/>
          </a:blip>
          <a:srcRect b="0" l="0" r="0" t="0"/>
          <a:stretch/>
        </p:blipFill>
        <p:spPr>
          <a:xfrm>
            <a:off x="383950" y="2826250"/>
            <a:ext cx="5808025" cy="2544150"/>
          </a:xfrm>
          <a:prstGeom prst="rect">
            <a:avLst/>
          </a:prstGeom>
          <a:noFill/>
          <a:ln>
            <a:noFill/>
          </a:ln>
        </p:spPr>
      </p:pic>
      <p:sp>
        <p:nvSpPr>
          <p:cNvPr id="688" name="Google Shape;688;p85"/>
          <p:cNvSpPr txBox="1"/>
          <p:nvPr/>
        </p:nvSpPr>
        <p:spPr>
          <a:xfrm>
            <a:off x="1819305" y="1586034"/>
            <a:ext cx="137598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accent2"/>
                </a:solidFill>
                <a:latin typeface="Helvetica Neue"/>
                <a:ea typeface="Helvetica Neue"/>
                <a:cs typeface="Helvetica Neue"/>
                <a:sym typeface="Helvetica Neue"/>
              </a:rPr>
              <a:t>3 Pillars</a:t>
            </a:r>
            <a:endParaRPr b="1" i="0" sz="1400" u="none" cap="none" strike="noStrike">
              <a:solidFill>
                <a:srgbClr val="000000"/>
              </a:solidFill>
              <a:latin typeface="Arial"/>
              <a:ea typeface="Arial"/>
              <a:cs typeface="Arial"/>
              <a:sym typeface="Arial"/>
            </a:endParaRPr>
          </a:p>
        </p:txBody>
      </p:sp>
      <p:pic>
        <p:nvPicPr>
          <p:cNvPr id="689" name="Google Shape;689;p85"/>
          <p:cNvPicPr preferRelativeResize="0"/>
          <p:nvPr/>
        </p:nvPicPr>
        <p:blipFill rotWithShape="1">
          <a:blip r:embed="rId4">
            <a:alphaModFix/>
          </a:blip>
          <a:srcRect b="0" l="0" r="1168" t="0"/>
          <a:stretch/>
        </p:blipFill>
        <p:spPr>
          <a:xfrm>
            <a:off x="6842700" y="2387800"/>
            <a:ext cx="4912675" cy="3655225"/>
          </a:xfrm>
          <a:prstGeom prst="rect">
            <a:avLst/>
          </a:prstGeom>
          <a:noFill/>
          <a:ln>
            <a:noFill/>
          </a:ln>
        </p:spPr>
      </p:pic>
      <p:cxnSp>
        <p:nvCxnSpPr>
          <p:cNvPr id="690" name="Google Shape;690;p85"/>
          <p:cNvCxnSpPr/>
          <p:nvPr/>
        </p:nvCxnSpPr>
        <p:spPr>
          <a:xfrm>
            <a:off x="6589247" y="1857043"/>
            <a:ext cx="0" cy="4354200"/>
          </a:xfrm>
          <a:prstGeom prst="straightConnector1">
            <a:avLst/>
          </a:prstGeom>
          <a:noFill/>
          <a:ln cap="flat" cmpd="sng" w="9525">
            <a:solidFill>
              <a:srgbClr val="A1A1A1"/>
            </a:solidFill>
            <a:prstDash val="solid"/>
            <a:round/>
            <a:headEnd len="sm" w="sm" type="none"/>
            <a:tailEnd len="sm" w="sm" type="none"/>
          </a:ln>
        </p:spPr>
      </p:cxnSp>
      <p:sp>
        <p:nvSpPr>
          <p:cNvPr id="691" name="Google Shape;691;p85"/>
          <p:cNvSpPr txBox="1"/>
          <p:nvPr/>
        </p:nvSpPr>
        <p:spPr>
          <a:xfrm>
            <a:off x="8841201" y="1586025"/>
            <a:ext cx="1633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accent2"/>
                </a:solidFill>
                <a:latin typeface="Helvetica Neue"/>
                <a:ea typeface="Helvetica Neue"/>
                <a:cs typeface="Helvetica Neue"/>
                <a:sym typeface="Helvetica Neue"/>
              </a:rPr>
              <a:t>5 Values</a:t>
            </a:r>
            <a:endParaRPr b="1"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86"/>
          <p:cNvSpPr txBox="1"/>
          <p:nvPr>
            <p:ph type="title"/>
          </p:nvPr>
        </p:nvSpPr>
        <p:spPr>
          <a:xfrm>
            <a:off x="818267" y="952367"/>
            <a:ext cx="11004300" cy="418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3445"/>
              </a:buClr>
              <a:buSzPts val="3200"/>
              <a:buFont typeface="Helvetica Neue Light"/>
              <a:buNone/>
            </a:pPr>
            <a:r>
              <a:rPr lang="en-US">
                <a:latin typeface="Helvetica Neue"/>
                <a:ea typeface="Helvetica Neue"/>
                <a:cs typeface="Helvetica Neue"/>
                <a:sym typeface="Helvetica Neue"/>
              </a:rPr>
              <a:t>Scrum: 3-5-3</a:t>
            </a:r>
            <a:endParaRPr>
              <a:latin typeface="Helvetica Neue"/>
              <a:ea typeface="Helvetica Neue"/>
              <a:cs typeface="Helvetica Neue"/>
              <a:sym typeface="Helvetica Neue"/>
            </a:endParaRPr>
          </a:p>
        </p:txBody>
      </p:sp>
      <p:sp>
        <p:nvSpPr>
          <p:cNvPr id="697" name="Google Shape;697;p86"/>
          <p:cNvSpPr txBox="1"/>
          <p:nvPr>
            <p:ph idx="12" type="sldNum"/>
          </p:nvPr>
        </p:nvSpPr>
        <p:spPr>
          <a:xfrm>
            <a:off x="11409045" y="6333134"/>
            <a:ext cx="731700" cy="524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700"/>
              <a:buNone/>
            </a:pPr>
            <a:fld id="{00000000-1234-1234-1234-123412341234}" type="slidenum">
              <a:rPr lang="en-US">
                <a:solidFill>
                  <a:srgbClr val="000000"/>
                </a:solidFill>
              </a:rPr>
              <a:t>‹#›</a:t>
            </a:fld>
            <a:endParaRPr sz="1700">
              <a:solidFill>
                <a:srgbClr val="FFFFFF"/>
              </a:solidFill>
              <a:latin typeface="Arial"/>
              <a:ea typeface="Arial"/>
              <a:cs typeface="Arial"/>
              <a:sym typeface="Arial"/>
            </a:endParaRPr>
          </a:p>
        </p:txBody>
      </p:sp>
      <p:grpSp>
        <p:nvGrpSpPr>
          <p:cNvPr id="698" name="Google Shape;698;p86"/>
          <p:cNvGrpSpPr/>
          <p:nvPr/>
        </p:nvGrpSpPr>
        <p:grpSpPr>
          <a:xfrm>
            <a:off x="4112208" y="1902560"/>
            <a:ext cx="7867350" cy="4116568"/>
            <a:chOff x="1329267" y="1502229"/>
            <a:chExt cx="9308270" cy="4689642"/>
          </a:xfrm>
        </p:grpSpPr>
        <p:pic>
          <p:nvPicPr>
            <p:cNvPr descr="Scrum Methodology for Digital Product Development" id="699" name="Google Shape;699;p86"/>
            <p:cNvPicPr preferRelativeResize="0"/>
            <p:nvPr/>
          </p:nvPicPr>
          <p:blipFill rotWithShape="1">
            <a:blip r:embed="rId3">
              <a:alphaModFix/>
            </a:blip>
            <a:srcRect b="0" l="3022" r="1604" t="15531"/>
            <a:stretch/>
          </p:blipFill>
          <p:spPr>
            <a:xfrm>
              <a:off x="1329267" y="1502229"/>
              <a:ext cx="9308270" cy="4637314"/>
            </a:xfrm>
            <a:prstGeom prst="rect">
              <a:avLst/>
            </a:prstGeom>
            <a:noFill/>
            <a:ln>
              <a:noFill/>
            </a:ln>
          </p:spPr>
        </p:pic>
        <p:sp>
          <p:nvSpPr>
            <p:cNvPr id="700" name="Google Shape;700;p86"/>
            <p:cNvSpPr txBox="1"/>
            <p:nvPr/>
          </p:nvSpPr>
          <p:spPr>
            <a:xfrm>
              <a:off x="8545286" y="5508171"/>
              <a:ext cx="1774500" cy="6837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595959"/>
                  </a:solidFill>
                  <a:latin typeface="Arial"/>
                  <a:ea typeface="Arial"/>
                  <a:cs typeface="Arial"/>
                  <a:sym typeface="Arial"/>
                </a:rPr>
                <a:t>Potentially Shippable Product Increment</a:t>
              </a:r>
              <a:endParaRPr b="0" i="0" sz="1400" u="none" cap="none" strike="noStrike">
                <a:solidFill>
                  <a:srgbClr val="000000"/>
                </a:solidFill>
                <a:latin typeface="Arial"/>
                <a:ea typeface="Arial"/>
                <a:cs typeface="Arial"/>
                <a:sym typeface="Arial"/>
              </a:endParaRPr>
            </a:p>
          </p:txBody>
        </p:sp>
      </p:grpSp>
      <p:sp>
        <p:nvSpPr>
          <p:cNvPr id="701" name="Google Shape;701;p86"/>
          <p:cNvSpPr txBox="1"/>
          <p:nvPr/>
        </p:nvSpPr>
        <p:spPr>
          <a:xfrm>
            <a:off x="471336" y="1741714"/>
            <a:ext cx="1241100" cy="1139100"/>
          </a:xfrm>
          <a:prstGeom prst="rect">
            <a:avLst/>
          </a:prstGeom>
          <a:noFill/>
          <a:ln cap="flat" cmpd="sng" w="28575">
            <a:solidFill>
              <a:srgbClr val="00B05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0" lang="en-US" sz="4800" u="none" cap="none" strike="noStrike">
                <a:solidFill>
                  <a:srgbClr val="000000"/>
                </a:solidFill>
                <a:latin typeface="Arial"/>
                <a:ea typeface="Arial"/>
                <a:cs typeface="Arial"/>
                <a:sym typeface="Arial"/>
              </a:rPr>
              <a:t>3</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Roles</a:t>
            </a:r>
            <a:endParaRPr b="0" i="0" sz="1400" u="none" cap="none" strike="noStrike">
              <a:solidFill>
                <a:srgbClr val="000000"/>
              </a:solidFill>
              <a:latin typeface="Arial"/>
              <a:ea typeface="Arial"/>
              <a:cs typeface="Arial"/>
              <a:sym typeface="Arial"/>
            </a:endParaRPr>
          </a:p>
        </p:txBody>
      </p:sp>
      <p:sp>
        <p:nvSpPr>
          <p:cNvPr id="702" name="Google Shape;702;p86"/>
          <p:cNvSpPr txBox="1"/>
          <p:nvPr/>
        </p:nvSpPr>
        <p:spPr>
          <a:xfrm>
            <a:off x="471336" y="3478587"/>
            <a:ext cx="1241100" cy="1139100"/>
          </a:xfrm>
          <a:prstGeom prst="rect">
            <a:avLst/>
          </a:prstGeom>
          <a:noFill/>
          <a:ln cap="flat" cmpd="sng" w="28575">
            <a:solidFill>
              <a:srgbClr val="7030A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0" lang="en-US" sz="4800" u="none" cap="none" strike="noStrike">
                <a:solidFill>
                  <a:srgbClr val="000000"/>
                </a:solidFill>
                <a:latin typeface="Arial"/>
                <a:ea typeface="Arial"/>
                <a:cs typeface="Arial"/>
                <a:sym typeface="Arial"/>
              </a:rPr>
              <a:t>5</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Events</a:t>
            </a:r>
            <a:endParaRPr b="0" i="0" sz="1400" u="none" cap="none" strike="noStrike">
              <a:solidFill>
                <a:srgbClr val="000000"/>
              </a:solidFill>
              <a:latin typeface="Arial"/>
              <a:ea typeface="Arial"/>
              <a:cs typeface="Arial"/>
              <a:sym typeface="Arial"/>
            </a:endParaRPr>
          </a:p>
        </p:txBody>
      </p:sp>
      <p:sp>
        <p:nvSpPr>
          <p:cNvPr id="703" name="Google Shape;703;p86"/>
          <p:cNvSpPr txBox="1"/>
          <p:nvPr/>
        </p:nvSpPr>
        <p:spPr>
          <a:xfrm>
            <a:off x="444689" y="5219087"/>
            <a:ext cx="1267500" cy="1139100"/>
          </a:xfrm>
          <a:prstGeom prst="rect">
            <a:avLst/>
          </a:prstGeom>
          <a:noFill/>
          <a:ln cap="flat" cmpd="sng" w="28575">
            <a:solidFill>
              <a:srgbClr val="FF33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0" lang="en-US" sz="4800" u="none" cap="none" strike="noStrike">
                <a:solidFill>
                  <a:srgbClr val="000000"/>
                </a:solidFill>
                <a:latin typeface="Arial"/>
                <a:ea typeface="Arial"/>
                <a:cs typeface="Arial"/>
                <a:sym typeface="Arial"/>
              </a:rPr>
              <a:t>3</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Artifacts</a:t>
            </a:r>
            <a:endParaRPr b="0" i="0" sz="1400" u="none" cap="none" strike="noStrike">
              <a:solidFill>
                <a:srgbClr val="000000"/>
              </a:solidFill>
              <a:latin typeface="Arial"/>
              <a:ea typeface="Arial"/>
              <a:cs typeface="Arial"/>
              <a:sym typeface="Arial"/>
            </a:endParaRPr>
          </a:p>
        </p:txBody>
      </p:sp>
      <p:sp>
        <p:nvSpPr>
          <p:cNvPr id="704" name="Google Shape;704;p86"/>
          <p:cNvSpPr/>
          <p:nvPr/>
        </p:nvSpPr>
        <p:spPr>
          <a:xfrm>
            <a:off x="4129716" y="3515807"/>
            <a:ext cx="926700" cy="817200"/>
          </a:xfrm>
          <a:prstGeom prst="rect">
            <a:avLst/>
          </a:prstGeom>
          <a:no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5" name="Google Shape;705;p86"/>
          <p:cNvSpPr/>
          <p:nvPr/>
        </p:nvSpPr>
        <p:spPr>
          <a:xfrm>
            <a:off x="5772931" y="3473055"/>
            <a:ext cx="926700" cy="817200"/>
          </a:xfrm>
          <a:prstGeom prst="rect">
            <a:avLst/>
          </a:prstGeom>
          <a:no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6" name="Google Shape;706;p86"/>
          <p:cNvSpPr/>
          <p:nvPr/>
        </p:nvSpPr>
        <p:spPr>
          <a:xfrm>
            <a:off x="8004141" y="1834665"/>
            <a:ext cx="926700" cy="817200"/>
          </a:xfrm>
          <a:prstGeom prst="rect">
            <a:avLst/>
          </a:prstGeom>
          <a:no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7" name="Google Shape;707;p86"/>
          <p:cNvSpPr/>
          <p:nvPr/>
        </p:nvSpPr>
        <p:spPr>
          <a:xfrm>
            <a:off x="5207269" y="5362954"/>
            <a:ext cx="1029000" cy="434400"/>
          </a:xfrm>
          <a:prstGeom prst="rect">
            <a:avLst/>
          </a:prstGeom>
          <a:noFill/>
          <a:ln cap="flat" cmpd="sng" w="28575">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8" name="Google Shape;708;p86"/>
          <p:cNvSpPr/>
          <p:nvPr/>
        </p:nvSpPr>
        <p:spPr>
          <a:xfrm>
            <a:off x="10298389" y="2768257"/>
            <a:ext cx="862500" cy="378300"/>
          </a:xfrm>
          <a:prstGeom prst="rect">
            <a:avLst/>
          </a:prstGeom>
          <a:noFill/>
          <a:ln cap="flat" cmpd="sng" w="28575">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9" name="Google Shape;709;p86"/>
          <p:cNvSpPr/>
          <p:nvPr/>
        </p:nvSpPr>
        <p:spPr>
          <a:xfrm>
            <a:off x="7911050" y="3589035"/>
            <a:ext cx="1196400" cy="524700"/>
          </a:xfrm>
          <a:prstGeom prst="rect">
            <a:avLst/>
          </a:prstGeom>
          <a:noFill/>
          <a:ln cap="flat" cmpd="sng" w="28575">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10" name="Google Shape;710;p86"/>
          <p:cNvSpPr/>
          <p:nvPr/>
        </p:nvSpPr>
        <p:spPr>
          <a:xfrm>
            <a:off x="11195787" y="4455430"/>
            <a:ext cx="726900" cy="378300"/>
          </a:xfrm>
          <a:prstGeom prst="rect">
            <a:avLst/>
          </a:prstGeom>
          <a:noFill/>
          <a:ln cap="flat" cmpd="sng" w="28575">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11" name="Google Shape;711;p86"/>
          <p:cNvSpPr/>
          <p:nvPr/>
        </p:nvSpPr>
        <p:spPr>
          <a:xfrm>
            <a:off x="11161039" y="4926018"/>
            <a:ext cx="813600" cy="378300"/>
          </a:xfrm>
          <a:prstGeom prst="rect">
            <a:avLst/>
          </a:prstGeom>
          <a:noFill/>
          <a:ln cap="flat" cmpd="sng" w="28575">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12" name="Google Shape;712;p86"/>
          <p:cNvSpPr txBox="1"/>
          <p:nvPr/>
        </p:nvSpPr>
        <p:spPr>
          <a:xfrm>
            <a:off x="1712309" y="1966207"/>
            <a:ext cx="2275500" cy="7389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Product Owner</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Team/Agile team</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Scrum Master</a:t>
            </a:r>
            <a:endParaRPr b="0" i="0" sz="1400" u="none" cap="none" strike="noStrike">
              <a:solidFill>
                <a:srgbClr val="000000"/>
              </a:solidFill>
              <a:latin typeface="Arial"/>
              <a:ea typeface="Arial"/>
              <a:cs typeface="Arial"/>
              <a:sym typeface="Arial"/>
            </a:endParaRPr>
          </a:p>
        </p:txBody>
      </p:sp>
      <p:sp>
        <p:nvSpPr>
          <p:cNvPr id="713" name="Google Shape;713;p86"/>
          <p:cNvSpPr txBox="1"/>
          <p:nvPr/>
        </p:nvSpPr>
        <p:spPr>
          <a:xfrm>
            <a:off x="1730644" y="3447846"/>
            <a:ext cx="2275500" cy="11697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Sprint Planning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Sprint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Daily Scrum/Stand-up</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Sprint Review/ Demo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Sprint Retrospective</a:t>
            </a:r>
            <a:endParaRPr b="0" i="0" sz="1400" u="none" cap="none" strike="noStrike">
              <a:solidFill>
                <a:srgbClr val="000000"/>
              </a:solidFill>
              <a:latin typeface="Arial"/>
              <a:ea typeface="Arial"/>
              <a:cs typeface="Arial"/>
              <a:sym typeface="Arial"/>
            </a:endParaRPr>
          </a:p>
        </p:txBody>
      </p:sp>
      <p:sp>
        <p:nvSpPr>
          <p:cNvPr id="714" name="Google Shape;714;p86"/>
          <p:cNvSpPr txBox="1"/>
          <p:nvPr/>
        </p:nvSpPr>
        <p:spPr>
          <a:xfrm>
            <a:off x="1730644" y="5218729"/>
            <a:ext cx="2275500" cy="11697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Product Backlog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Sprint Backlog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Potentially Shippable Product Increment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Backlog Refinement*</a:t>
            </a:r>
            <a:endParaRPr b="0" i="0" sz="1400" u="none" cap="none" strike="noStrike">
              <a:solidFill>
                <a:srgbClr val="000000"/>
              </a:solidFill>
              <a:latin typeface="Arial"/>
              <a:ea typeface="Arial"/>
              <a:cs typeface="Arial"/>
              <a:sym typeface="Arial"/>
            </a:endParaRPr>
          </a:p>
        </p:txBody>
      </p:sp>
      <p:sp>
        <p:nvSpPr>
          <p:cNvPr id="715" name="Google Shape;715;p86"/>
          <p:cNvSpPr/>
          <p:nvPr/>
        </p:nvSpPr>
        <p:spPr>
          <a:xfrm>
            <a:off x="4078526" y="5362954"/>
            <a:ext cx="1029000" cy="434400"/>
          </a:xfrm>
          <a:prstGeom prst="rect">
            <a:avLst/>
          </a:prstGeom>
          <a:noFill/>
          <a:ln cap="flat" cmpd="sng" w="28575">
            <a:solidFill>
              <a:srgbClr val="FF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0000"/>
              </a:solidFill>
              <a:latin typeface="Arial"/>
              <a:ea typeface="Arial"/>
              <a:cs typeface="Arial"/>
              <a:sym typeface="Arial"/>
            </a:endParaRPr>
          </a:p>
        </p:txBody>
      </p:sp>
      <p:sp>
        <p:nvSpPr>
          <p:cNvPr id="716" name="Google Shape;716;p86"/>
          <p:cNvSpPr/>
          <p:nvPr/>
        </p:nvSpPr>
        <p:spPr>
          <a:xfrm>
            <a:off x="6336012" y="5362954"/>
            <a:ext cx="1029000" cy="434400"/>
          </a:xfrm>
          <a:prstGeom prst="rect">
            <a:avLst/>
          </a:prstGeom>
          <a:noFill/>
          <a:ln cap="flat" cmpd="sng" w="28575">
            <a:solidFill>
              <a:srgbClr val="FF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0000"/>
              </a:solidFill>
              <a:latin typeface="Arial"/>
              <a:ea typeface="Arial"/>
              <a:cs typeface="Arial"/>
              <a:sym typeface="Arial"/>
            </a:endParaRPr>
          </a:p>
        </p:txBody>
      </p:sp>
      <p:sp>
        <p:nvSpPr>
          <p:cNvPr id="717" name="Google Shape;717;p86"/>
          <p:cNvSpPr/>
          <p:nvPr/>
        </p:nvSpPr>
        <p:spPr>
          <a:xfrm>
            <a:off x="10166850" y="5409749"/>
            <a:ext cx="1465800" cy="609300"/>
          </a:xfrm>
          <a:prstGeom prst="rect">
            <a:avLst/>
          </a:prstGeom>
          <a:noFill/>
          <a:ln cap="flat" cmpd="sng" w="28575">
            <a:solidFill>
              <a:srgbClr val="FF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0000"/>
              </a:solidFill>
              <a:latin typeface="Arial"/>
              <a:ea typeface="Arial"/>
              <a:cs typeface="Arial"/>
              <a:sym typeface="Arial"/>
            </a:endParaRPr>
          </a:p>
        </p:txBody>
      </p:sp>
      <p:sp>
        <p:nvSpPr>
          <p:cNvPr id="718" name="Google Shape;718;p86"/>
          <p:cNvSpPr txBox="1"/>
          <p:nvPr/>
        </p:nvSpPr>
        <p:spPr>
          <a:xfrm>
            <a:off x="7974154" y="4192958"/>
            <a:ext cx="1070100" cy="430800"/>
          </a:xfrm>
          <a:prstGeom prst="rect">
            <a:avLst/>
          </a:prstGeom>
          <a:solidFill>
            <a:srgbClr val="FF33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Backlog Refinement</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87"/>
          <p:cNvSpPr txBox="1"/>
          <p:nvPr>
            <p:ph type="title"/>
          </p:nvPr>
        </p:nvSpPr>
        <p:spPr>
          <a:xfrm>
            <a:off x="818267" y="952367"/>
            <a:ext cx="11004300" cy="418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233445"/>
              </a:buClr>
              <a:buSzPts val="3200"/>
              <a:buFont typeface="Helvetica Neue Light"/>
              <a:buNone/>
            </a:pPr>
            <a:r>
              <a:rPr lang="en-US">
                <a:latin typeface="Helvetica Neue"/>
                <a:ea typeface="Helvetica Neue"/>
                <a:cs typeface="Helvetica Neue"/>
                <a:sym typeface="Helvetica Neue"/>
              </a:rPr>
              <a:t>Scrum Roles</a:t>
            </a:r>
            <a:endParaRPr>
              <a:latin typeface="Helvetica Neue"/>
              <a:ea typeface="Helvetica Neue"/>
              <a:cs typeface="Helvetica Neue"/>
              <a:sym typeface="Helvetica Neue"/>
            </a:endParaRPr>
          </a:p>
        </p:txBody>
      </p:sp>
      <p:sp>
        <p:nvSpPr>
          <p:cNvPr id="724" name="Google Shape;724;p87"/>
          <p:cNvSpPr txBox="1"/>
          <p:nvPr>
            <p:ph idx="12" type="sldNum"/>
          </p:nvPr>
        </p:nvSpPr>
        <p:spPr>
          <a:xfrm>
            <a:off x="11409045" y="6333134"/>
            <a:ext cx="731700" cy="524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700"/>
              <a:buNone/>
            </a:pPr>
            <a:fld id="{00000000-1234-1234-1234-123412341234}" type="slidenum">
              <a:rPr lang="en-US">
                <a:solidFill>
                  <a:srgbClr val="000000"/>
                </a:solidFill>
              </a:rPr>
              <a:t>‹#›</a:t>
            </a:fld>
            <a:endParaRPr sz="1700">
              <a:solidFill>
                <a:srgbClr val="FFFFFF"/>
              </a:solidFill>
              <a:latin typeface="Arial"/>
              <a:ea typeface="Arial"/>
              <a:cs typeface="Arial"/>
              <a:sym typeface="Arial"/>
            </a:endParaRPr>
          </a:p>
        </p:txBody>
      </p:sp>
      <p:grpSp>
        <p:nvGrpSpPr>
          <p:cNvPr id="725" name="Google Shape;725;p87"/>
          <p:cNvGrpSpPr/>
          <p:nvPr/>
        </p:nvGrpSpPr>
        <p:grpSpPr>
          <a:xfrm>
            <a:off x="597074" y="1680843"/>
            <a:ext cx="1461979" cy="1324259"/>
            <a:chOff x="409350" y="1793361"/>
            <a:chExt cx="1461979" cy="1324259"/>
          </a:xfrm>
        </p:grpSpPr>
        <p:pic>
          <p:nvPicPr>
            <p:cNvPr id="726" name="Google Shape;726;p87"/>
            <p:cNvPicPr preferRelativeResize="0"/>
            <p:nvPr/>
          </p:nvPicPr>
          <p:blipFill rotWithShape="1">
            <a:blip r:embed="rId3">
              <a:alphaModFix/>
            </a:blip>
            <a:srcRect b="37773" l="12527" r="24285" t="1"/>
            <a:stretch/>
          </p:blipFill>
          <p:spPr>
            <a:xfrm>
              <a:off x="520994" y="1793361"/>
              <a:ext cx="1041991" cy="1016482"/>
            </a:xfrm>
            <a:prstGeom prst="rect">
              <a:avLst/>
            </a:prstGeom>
            <a:noFill/>
            <a:ln>
              <a:noFill/>
            </a:ln>
          </p:spPr>
        </p:pic>
        <p:sp>
          <p:nvSpPr>
            <p:cNvPr id="727" name="Google Shape;727;p87"/>
            <p:cNvSpPr txBox="1"/>
            <p:nvPr/>
          </p:nvSpPr>
          <p:spPr>
            <a:xfrm>
              <a:off x="409350" y="2809843"/>
              <a:ext cx="146197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Helvetica Neue Light"/>
                  <a:ea typeface="Helvetica Neue Light"/>
                  <a:cs typeface="Helvetica Neue Light"/>
                  <a:sym typeface="Helvetica Neue Light"/>
                </a:rPr>
                <a:t>Product Owner</a:t>
              </a:r>
              <a:endParaRPr b="0" i="0" sz="1400" u="none" cap="none" strike="noStrike">
                <a:solidFill>
                  <a:srgbClr val="000000"/>
                </a:solidFill>
                <a:latin typeface="Arial"/>
                <a:ea typeface="Arial"/>
                <a:cs typeface="Arial"/>
                <a:sym typeface="Arial"/>
              </a:endParaRPr>
            </a:p>
          </p:txBody>
        </p:sp>
      </p:grpSp>
      <p:sp>
        <p:nvSpPr>
          <p:cNvPr id="728" name="Google Shape;728;p87"/>
          <p:cNvSpPr txBox="1"/>
          <p:nvPr/>
        </p:nvSpPr>
        <p:spPr>
          <a:xfrm>
            <a:off x="2187500" y="1835400"/>
            <a:ext cx="9238500" cy="11697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333333"/>
                </a:solidFill>
                <a:latin typeface="Helvetica Neue Light"/>
                <a:ea typeface="Helvetica Neue Light"/>
                <a:cs typeface="Helvetica Neue Light"/>
                <a:sym typeface="Helvetica Neue Light"/>
              </a:rPr>
              <a:t>Accountable for maximizing the value of the product resulting from the work of the Scrum Team.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333333"/>
                </a:solidFill>
                <a:latin typeface="Helvetica Neue Light"/>
                <a:ea typeface="Helvetica Neue Light"/>
                <a:cs typeface="Helvetica Neue Light"/>
                <a:sym typeface="Helvetica Neue Light"/>
              </a:rPr>
              <a:t>Product backlog management &amp; prioritization; owns product backlog, i.e., single authority on product backlog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333333"/>
                </a:solidFill>
                <a:latin typeface="Helvetica Neue Light"/>
                <a:ea typeface="Helvetica Neue Light"/>
                <a:cs typeface="Helvetica Neue Light"/>
                <a:sym typeface="Helvetica Neue Light"/>
              </a:rPr>
              <a:t>Developing &amp; communicating product goal &amp; vision.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333333"/>
                </a:solidFill>
                <a:latin typeface="Helvetica Neue Light"/>
                <a:ea typeface="Helvetica Neue Light"/>
                <a:cs typeface="Helvetica Neue Light"/>
                <a:sym typeface="Helvetica Neue Light"/>
              </a:rPr>
              <a:t>Ensuring Product Backlog is visible, transparent and understood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Helvetica Neue Light"/>
                <a:ea typeface="Helvetica Neue Light"/>
                <a:cs typeface="Helvetica Neue Light"/>
                <a:sym typeface="Helvetica Neue Light"/>
              </a:rPr>
              <a:t>Is a one person; not a committee.</a:t>
            </a:r>
            <a:endParaRPr b="0" i="0" sz="1400" u="none" cap="none" strike="noStrike">
              <a:solidFill>
                <a:srgbClr val="000000"/>
              </a:solidFill>
              <a:latin typeface="Arial"/>
              <a:ea typeface="Arial"/>
              <a:cs typeface="Arial"/>
              <a:sym typeface="Arial"/>
            </a:endParaRPr>
          </a:p>
        </p:txBody>
      </p:sp>
      <p:cxnSp>
        <p:nvCxnSpPr>
          <p:cNvPr id="729" name="Google Shape;729;p87"/>
          <p:cNvCxnSpPr/>
          <p:nvPr/>
        </p:nvCxnSpPr>
        <p:spPr>
          <a:xfrm>
            <a:off x="708718" y="3205389"/>
            <a:ext cx="11142900" cy="0"/>
          </a:xfrm>
          <a:prstGeom prst="straightConnector1">
            <a:avLst/>
          </a:prstGeom>
          <a:noFill/>
          <a:ln cap="flat" cmpd="sng" w="9525">
            <a:solidFill>
              <a:srgbClr val="A1A1A1"/>
            </a:solidFill>
            <a:prstDash val="solid"/>
            <a:round/>
            <a:headEnd len="sm" w="sm" type="none"/>
            <a:tailEnd len="sm" w="sm" type="none"/>
          </a:ln>
        </p:spPr>
      </p:cxnSp>
      <p:sp>
        <p:nvSpPr>
          <p:cNvPr id="730" name="Google Shape;730;p87"/>
          <p:cNvSpPr txBox="1"/>
          <p:nvPr/>
        </p:nvSpPr>
        <p:spPr>
          <a:xfrm>
            <a:off x="2187500" y="3382388"/>
            <a:ext cx="8925600" cy="13854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333333"/>
                </a:solidFill>
                <a:latin typeface="Helvetica Neue Light"/>
                <a:ea typeface="Helvetica Neue Light"/>
                <a:cs typeface="Helvetica Neue Light"/>
                <a:sym typeface="Helvetica Neue Light"/>
              </a:rPr>
              <a:t>Developers/Team are the people on agile/scrum team that are committed to creating any aspect of a usable Increment each sprint.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333333"/>
                </a:solidFill>
                <a:latin typeface="Helvetica Neue Light"/>
                <a:ea typeface="Helvetica Neue Light"/>
                <a:cs typeface="Helvetica Neue Light"/>
                <a:sym typeface="Helvetica Neue Light"/>
              </a:rPr>
              <a:t>Creates a plan for the Sprint, the Sprint Backlog.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333333"/>
                </a:solidFill>
                <a:latin typeface="Helvetica Neue Light"/>
                <a:ea typeface="Helvetica Neue Light"/>
                <a:cs typeface="Helvetica Neue Light"/>
                <a:sym typeface="Helvetica Neue Light"/>
              </a:rPr>
              <a:t>Instilling quality by adhering to a Definition of Done.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333333"/>
                </a:solidFill>
                <a:latin typeface="Helvetica Neue Light"/>
                <a:ea typeface="Helvetica Neue Light"/>
                <a:cs typeface="Helvetica Neue Light"/>
                <a:sym typeface="Helvetica Neue Light"/>
              </a:rPr>
              <a:t>Adapting their plan each day toward the Sprint Goal.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333333"/>
                </a:solidFill>
                <a:latin typeface="Helvetica Neue Light"/>
                <a:ea typeface="Helvetica Neue Light"/>
                <a:cs typeface="Helvetica Neue Light"/>
                <a:sym typeface="Helvetica Neue Light"/>
              </a:rPr>
              <a:t>Holding each other accountable as professionals.</a:t>
            </a:r>
            <a:endParaRPr b="0" i="0" sz="1400" u="none" cap="none" strike="noStrike">
              <a:solidFill>
                <a:srgbClr val="000000"/>
              </a:solidFill>
              <a:latin typeface="Arial"/>
              <a:ea typeface="Arial"/>
              <a:cs typeface="Arial"/>
              <a:sym typeface="Arial"/>
            </a:endParaRPr>
          </a:p>
        </p:txBody>
      </p:sp>
      <p:grpSp>
        <p:nvGrpSpPr>
          <p:cNvPr id="731" name="Google Shape;731;p87"/>
          <p:cNvGrpSpPr/>
          <p:nvPr/>
        </p:nvGrpSpPr>
        <p:grpSpPr>
          <a:xfrm>
            <a:off x="430100" y="3407388"/>
            <a:ext cx="1681200" cy="1303787"/>
            <a:chOff x="103352" y="3228776"/>
            <a:chExt cx="1681200" cy="1303787"/>
          </a:xfrm>
        </p:grpSpPr>
        <p:pic>
          <p:nvPicPr>
            <p:cNvPr id="732" name="Google Shape;732;p87"/>
            <p:cNvPicPr preferRelativeResize="0"/>
            <p:nvPr/>
          </p:nvPicPr>
          <p:blipFill rotWithShape="1">
            <a:blip r:embed="rId4">
              <a:alphaModFix/>
            </a:blip>
            <a:srcRect b="34745" l="9330" r="8123" t="1"/>
            <a:stretch/>
          </p:blipFill>
          <p:spPr>
            <a:xfrm>
              <a:off x="322518" y="3228776"/>
              <a:ext cx="1159929" cy="980216"/>
            </a:xfrm>
            <a:prstGeom prst="rect">
              <a:avLst/>
            </a:prstGeom>
            <a:noFill/>
            <a:ln>
              <a:noFill/>
            </a:ln>
          </p:spPr>
        </p:pic>
        <p:sp>
          <p:nvSpPr>
            <p:cNvPr id="733" name="Google Shape;733;p87"/>
            <p:cNvSpPr txBox="1"/>
            <p:nvPr/>
          </p:nvSpPr>
          <p:spPr>
            <a:xfrm>
              <a:off x="103352" y="4224763"/>
              <a:ext cx="16812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Helvetica Neue Light"/>
                  <a:ea typeface="Helvetica Neue Light"/>
                  <a:cs typeface="Helvetica Neue Light"/>
                  <a:sym typeface="Helvetica Neue Light"/>
                </a:rPr>
                <a:t>Developers/Team</a:t>
              </a:r>
              <a:endParaRPr b="0" i="0" sz="1400" u="none" cap="none" strike="noStrike">
                <a:solidFill>
                  <a:srgbClr val="000000"/>
                </a:solidFill>
                <a:latin typeface="Arial"/>
                <a:ea typeface="Arial"/>
                <a:cs typeface="Arial"/>
                <a:sym typeface="Arial"/>
              </a:endParaRPr>
            </a:p>
          </p:txBody>
        </p:sp>
      </p:grpSp>
      <p:cxnSp>
        <p:nvCxnSpPr>
          <p:cNvPr id="734" name="Google Shape;734;p87"/>
          <p:cNvCxnSpPr/>
          <p:nvPr/>
        </p:nvCxnSpPr>
        <p:spPr>
          <a:xfrm>
            <a:off x="708718" y="4944776"/>
            <a:ext cx="11142900" cy="0"/>
          </a:xfrm>
          <a:prstGeom prst="straightConnector1">
            <a:avLst/>
          </a:prstGeom>
          <a:noFill/>
          <a:ln cap="flat" cmpd="sng" w="9525">
            <a:solidFill>
              <a:srgbClr val="A1A1A1"/>
            </a:solidFill>
            <a:prstDash val="solid"/>
            <a:round/>
            <a:headEnd len="sm" w="sm" type="none"/>
            <a:tailEnd len="sm" w="sm" type="none"/>
          </a:ln>
        </p:spPr>
      </p:cxnSp>
      <p:grpSp>
        <p:nvGrpSpPr>
          <p:cNvPr id="735" name="Google Shape;735;p87"/>
          <p:cNvGrpSpPr/>
          <p:nvPr/>
        </p:nvGrpSpPr>
        <p:grpSpPr>
          <a:xfrm>
            <a:off x="506295" y="5126417"/>
            <a:ext cx="1579738" cy="1259901"/>
            <a:chOff x="120095" y="4823717"/>
            <a:chExt cx="1579738" cy="1259901"/>
          </a:xfrm>
        </p:grpSpPr>
        <p:pic>
          <p:nvPicPr>
            <p:cNvPr id="736" name="Google Shape;736;p87"/>
            <p:cNvPicPr preferRelativeResize="0"/>
            <p:nvPr/>
          </p:nvPicPr>
          <p:blipFill rotWithShape="1">
            <a:blip r:embed="rId5">
              <a:alphaModFix/>
            </a:blip>
            <a:srcRect b="22591" l="22732" r="12791" t="0"/>
            <a:stretch/>
          </p:blipFill>
          <p:spPr>
            <a:xfrm>
              <a:off x="221507" y="4823717"/>
              <a:ext cx="1116418" cy="924373"/>
            </a:xfrm>
            <a:prstGeom prst="rect">
              <a:avLst/>
            </a:prstGeom>
            <a:noFill/>
            <a:ln>
              <a:noFill/>
            </a:ln>
          </p:spPr>
        </p:pic>
        <p:sp>
          <p:nvSpPr>
            <p:cNvPr id="737" name="Google Shape;737;p87"/>
            <p:cNvSpPr txBox="1"/>
            <p:nvPr/>
          </p:nvSpPr>
          <p:spPr>
            <a:xfrm>
              <a:off x="120095" y="5775841"/>
              <a:ext cx="1579738"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Helvetica Neue Light"/>
                  <a:ea typeface="Helvetica Neue Light"/>
                  <a:cs typeface="Helvetica Neue Light"/>
                  <a:sym typeface="Helvetica Neue Light"/>
                </a:rPr>
                <a:t>Scrum Master</a:t>
              </a:r>
              <a:endParaRPr b="0" i="0" sz="1400" u="none" cap="none" strike="noStrike">
                <a:solidFill>
                  <a:srgbClr val="000000"/>
                </a:solidFill>
                <a:latin typeface="Arial"/>
                <a:ea typeface="Arial"/>
                <a:cs typeface="Arial"/>
                <a:sym typeface="Arial"/>
              </a:endParaRPr>
            </a:p>
          </p:txBody>
        </p:sp>
      </p:grpSp>
      <p:sp>
        <p:nvSpPr>
          <p:cNvPr id="738" name="Google Shape;738;p87"/>
          <p:cNvSpPr txBox="1"/>
          <p:nvPr/>
        </p:nvSpPr>
        <p:spPr>
          <a:xfrm>
            <a:off x="2187500" y="5176475"/>
            <a:ext cx="8746800" cy="13854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333333"/>
                </a:solidFill>
                <a:latin typeface="Helvetica Neue Light"/>
                <a:ea typeface="Helvetica Neue Light"/>
                <a:cs typeface="Helvetica Neue Light"/>
                <a:sym typeface="Helvetica Neue Light"/>
              </a:rPr>
              <a:t>True leaders (servant-leaders) who serve the Scrum Team and the larger organization.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333333"/>
                </a:solidFill>
                <a:latin typeface="Helvetica Neue Light"/>
                <a:ea typeface="Helvetica Neue Light"/>
                <a:cs typeface="Helvetica Neue Light"/>
                <a:sym typeface="Helvetica Neue Light"/>
              </a:rPr>
              <a:t>Responsible for the Scrum Team’s effectiveness.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333333"/>
                </a:solidFill>
                <a:latin typeface="Helvetica Neue Light"/>
                <a:ea typeface="Helvetica Neue Light"/>
                <a:cs typeface="Helvetica Neue Light"/>
                <a:sym typeface="Helvetica Neue Light"/>
              </a:rPr>
              <a:t>Ensuring that all Scrum events take place and are positive, productive, and kept within the timebox.</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333333"/>
                </a:solidFill>
                <a:latin typeface="Helvetica Neue Light"/>
                <a:ea typeface="Helvetica Neue Light"/>
                <a:cs typeface="Helvetica Neue Light"/>
                <a:sym typeface="Helvetica Neue Light"/>
              </a:rPr>
              <a:t>Causing the removal of impediments to the Scrum Team’s progress.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333333"/>
                </a:solidFill>
                <a:latin typeface="Helvetica Neue Light"/>
                <a:ea typeface="Helvetica Neue Light"/>
                <a:cs typeface="Helvetica Neue Light"/>
                <a:sym typeface="Helvetica Neue Light"/>
              </a:rPr>
              <a:t>Helping find techniques for effective Product Goal definition and Product Backlog management.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333333"/>
                </a:solidFill>
                <a:latin typeface="Helvetica Neue Light"/>
                <a:ea typeface="Helvetica Neue Light"/>
                <a:cs typeface="Helvetica Neue Light"/>
                <a:sym typeface="Helvetica Neue Light"/>
              </a:rPr>
              <a:t>Leading, training, and coaching the organization in its Scrum adoption.</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88"/>
          <p:cNvSpPr txBox="1"/>
          <p:nvPr>
            <p:ph type="title"/>
          </p:nvPr>
        </p:nvSpPr>
        <p:spPr>
          <a:xfrm>
            <a:off x="818267" y="952367"/>
            <a:ext cx="11004300" cy="418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233445"/>
              </a:buClr>
              <a:buSzPts val="3200"/>
              <a:buFont typeface="Helvetica Neue Light"/>
              <a:buNone/>
            </a:pPr>
            <a:r>
              <a:rPr lang="en-US" sz="2700">
                <a:latin typeface="Helvetica Neue"/>
                <a:ea typeface="Helvetica Neue"/>
                <a:cs typeface="Helvetica Neue"/>
                <a:sym typeface="Helvetica Neue"/>
              </a:rPr>
              <a:t>Scrum Events – The Sprint</a:t>
            </a:r>
            <a:endParaRPr sz="2700">
              <a:latin typeface="Helvetica Neue"/>
              <a:ea typeface="Helvetica Neue"/>
              <a:cs typeface="Helvetica Neue"/>
              <a:sym typeface="Helvetica Neue"/>
            </a:endParaRPr>
          </a:p>
        </p:txBody>
      </p:sp>
      <p:sp>
        <p:nvSpPr>
          <p:cNvPr id="744" name="Google Shape;744;p88"/>
          <p:cNvSpPr txBox="1"/>
          <p:nvPr>
            <p:ph idx="12" type="sldNum"/>
          </p:nvPr>
        </p:nvSpPr>
        <p:spPr>
          <a:xfrm>
            <a:off x="11409045" y="6333134"/>
            <a:ext cx="731700" cy="524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700"/>
              <a:buNone/>
            </a:pPr>
            <a:fld id="{00000000-1234-1234-1234-123412341234}" type="slidenum">
              <a:rPr lang="en-US">
                <a:solidFill>
                  <a:srgbClr val="000000"/>
                </a:solidFill>
              </a:rPr>
              <a:t>‹#›</a:t>
            </a:fld>
            <a:endParaRPr sz="1700">
              <a:solidFill>
                <a:srgbClr val="FFFFFF"/>
              </a:solidFill>
              <a:latin typeface="Arial"/>
              <a:ea typeface="Arial"/>
              <a:cs typeface="Arial"/>
              <a:sym typeface="Arial"/>
            </a:endParaRPr>
          </a:p>
        </p:txBody>
      </p:sp>
      <p:pic>
        <p:nvPicPr>
          <p:cNvPr descr="Agile Q&amp;A – how to handle additional work into the sprint – AFTERSHOX" id="745" name="Google Shape;745;p88"/>
          <p:cNvPicPr preferRelativeResize="0"/>
          <p:nvPr/>
        </p:nvPicPr>
        <p:blipFill rotWithShape="1">
          <a:blip r:embed="rId3">
            <a:alphaModFix/>
          </a:blip>
          <a:srcRect b="0" l="0" r="0" t="0"/>
          <a:stretch/>
        </p:blipFill>
        <p:spPr>
          <a:xfrm>
            <a:off x="7981574" y="1623212"/>
            <a:ext cx="3672364" cy="3611563"/>
          </a:xfrm>
          <a:prstGeom prst="rect">
            <a:avLst/>
          </a:prstGeom>
          <a:noFill/>
          <a:ln>
            <a:noFill/>
          </a:ln>
        </p:spPr>
      </p:pic>
      <p:sp>
        <p:nvSpPr>
          <p:cNvPr id="746" name="Google Shape;746;p88"/>
          <p:cNvSpPr txBox="1"/>
          <p:nvPr/>
        </p:nvSpPr>
        <p:spPr>
          <a:xfrm>
            <a:off x="939100" y="1546805"/>
            <a:ext cx="6735900" cy="4708941"/>
          </a:xfrm>
          <a:prstGeom prst="rect">
            <a:avLst/>
          </a:prstGeom>
          <a:noFill/>
          <a:ln>
            <a:noFill/>
          </a:ln>
        </p:spPr>
        <p:txBody>
          <a:bodyPr anchorCtr="0" anchor="ctr" bIns="45700" lIns="91425" spcFirstLastPara="1" rIns="91425" wrap="square" tIns="45700">
            <a:spAutoFit/>
          </a:bodyPr>
          <a:lstStyle/>
          <a:p>
            <a:pPr indent="-355600" lvl="0" marL="457200" marR="0" rtl="0" algn="l">
              <a:lnSpc>
                <a:spcPct val="150000"/>
              </a:lnSpc>
              <a:spcBef>
                <a:spcPts val="0"/>
              </a:spcBef>
              <a:spcAft>
                <a:spcPts val="0"/>
              </a:spcAft>
              <a:buClr>
                <a:srgbClr val="000000"/>
              </a:buClr>
              <a:buSzPts val="2000"/>
              <a:buFont typeface="Proxima Nova"/>
              <a:buChar char="●"/>
            </a:pPr>
            <a:r>
              <a:rPr b="0" i="0" lang="en-US" sz="2000" u="none" cap="none" strike="noStrike">
                <a:solidFill>
                  <a:srgbClr val="000000"/>
                </a:solidFill>
                <a:latin typeface="Arial"/>
                <a:ea typeface="Arial"/>
                <a:cs typeface="Arial"/>
                <a:sym typeface="Arial"/>
              </a:rPr>
              <a:t>Heartbeat of Scrum</a:t>
            </a:r>
            <a:endParaRPr b="0" i="0" sz="2000" u="none" cap="none" strike="noStrike">
              <a:solidFill>
                <a:srgbClr val="000000"/>
              </a:solidFill>
              <a:latin typeface="Arial"/>
              <a:ea typeface="Arial"/>
              <a:cs typeface="Arial"/>
              <a:sym typeface="Arial"/>
            </a:endParaRPr>
          </a:p>
          <a:p>
            <a:pPr indent="-355600" lvl="0" marL="457200" marR="0" rtl="0" algn="l">
              <a:lnSpc>
                <a:spcPct val="150000"/>
              </a:lnSpc>
              <a:spcBef>
                <a:spcPts val="0"/>
              </a:spcBef>
              <a:spcAft>
                <a:spcPts val="0"/>
              </a:spcAft>
              <a:buClr>
                <a:srgbClr val="000000"/>
              </a:buClr>
              <a:buSzPts val="2000"/>
              <a:buFont typeface="Proxima Nova"/>
              <a:buChar char="●"/>
            </a:pPr>
            <a:r>
              <a:rPr b="0" i="0" lang="en-US" sz="2000" u="none" cap="none" strike="noStrike">
                <a:solidFill>
                  <a:srgbClr val="000000"/>
                </a:solidFill>
                <a:latin typeface="Arial"/>
                <a:ea typeface="Arial"/>
                <a:cs typeface="Arial"/>
                <a:sym typeface="Arial"/>
              </a:rPr>
              <a:t>Has a goal</a:t>
            </a:r>
            <a:endParaRPr b="1" i="0" sz="2000" u="none" cap="none" strike="noStrike">
              <a:solidFill>
                <a:schemeClr val="dk1"/>
              </a:solidFill>
              <a:latin typeface="Arial"/>
              <a:ea typeface="Arial"/>
              <a:cs typeface="Arial"/>
              <a:sym typeface="Arial"/>
            </a:endParaRPr>
          </a:p>
          <a:p>
            <a:pPr indent="-355600" lvl="0" marL="457200" marR="0" rtl="0" algn="l">
              <a:lnSpc>
                <a:spcPct val="150000"/>
              </a:lnSpc>
              <a:spcBef>
                <a:spcPts val="0"/>
              </a:spcBef>
              <a:spcAft>
                <a:spcPts val="0"/>
              </a:spcAft>
              <a:buClr>
                <a:srgbClr val="000000"/>
              </a:buClr>
              <a:buSzPts val="2000"/>
              <a:buFont typeface="Proxima Nova"/>
              <a:buChar char="●"/>
            </a:pPr>
            <a:r>
              <a:rPr b="0" i="0" lang="en-US" sz="2000" u="none" cap="none" strike="noStrike">
                <a:solidFill>
                  <a:srgbClr val="000000"/>
                </a:solidFill>
                <a:latin typeface="Arial"/>
                <a:ea typeface="Arial"/>
                <a:cs typeface="Arial"/>
                <a:sym typeface="Arial"/>
              </a:rPr>
              <a:t>Fixed length events for consistency</a:t>
            </a:r>
            <a:endParaRPr b="0" i="0" sz="2000" u="none" cap="none" strike="noStrike">
              <a:solidFill>
                <a:srgbClr val="000000"/>
              </a:solidFill>
              <a:latin typeface="Arial"/>
              <a:ea typeface="Arial"/>
              <a:cs typeface="Arial"/>
              <a:sym typeface="Arial"/>
            </a:endParaRPr>
          </a:p>
          <a:p>
            <a:pPr indent="-355600" lvl="0" marL="457200" marR="0" rtl="0" algn="l">
              <a:lnSpc>
                <a:spcPct val="150000"/>
              </a:lnSpc>
              <a:spcBef>
                <a:spcPts val="0"/>
              </a:spcBef>
              <a:spcAft>
                <a:spcPts val="0"/>
              </a:spcAft>
              <a:buClr>
                <a:srgbClr val="000000"/>
              </a:buClr>
              <a:buSzPts val="2000"/>
              <a:buFont typeface="Proxima Nova"/>
              <a:buChar char="●"/>
            </a:pPr>
            <a:r>
              <a:rPr b="0" i="0" lang="en-US" sz="2000" u="none" cap="none" strike="noStrike">
                <a:solidFill>
                  <a:srgbClr val="000000"/>
                </a:solidFill>
                <a:latin typeface="Arial"/>
                <a:ea typeface="Arial"/>
                <a:cs typeface="Arial"/>
                <a:sym typeface="Arial"/>
              </a:rPr>
              <a:t>During the sprint</a:t>
            </a:r>
            <a:endParaRPr b="0" i="0" sz="2000" u="none" cap="none" strike="noStrike">
              <a:solidFill>
                <a:srgbClr val="000000"/>
              </a:solidFill>
              <a:latin typeface="Arial"/>
              <a:ea typeface="Arial"/>
              <a:cs typeface="Arial"/>
              <a:sym typeface="Arial"/>
            </a:endParaRPr>
          </a:p>
          <a:p>
            <a:pPr indent="-355600" lvl="0" marL="914400" marR="0" rtl="0" algn="l">
              <a:lnSpc>
                <a:spcPct val="150000"/>
              </a:lnSpc>
              <a:spcBef>
                <a:spcPts val="0"/>
              </a:spcBef>
              <a:spcAft>
                <a:spcPts val="0"/>
              </a:spcAft>
              <a:buClr>
                <a:srgbClr val="000000"/>
              </a:buClr>
              <a:buSzPts val="2000"/>
              <a:buFont typeface="Proxima Nova"/>
              <a:buChar char="●"/>
            </a:pPr>
            <a:r>
              <a:rPr b="0" i="0" lang="en-US" sz="2000" u="none" cap="none" strike="noStrike">
                <a:solidFill>
                  <a:srgbClr val="000000"/>
                </a:solidFill>
                <a:latin typeface="Arial"/>
                <a:ea typeface="Arial"/>
                <a:cs typeface="Arial"/>
                <a:sym typeface="Arial"/>
              </a:rPr>
              <a:t>Everyone focuses on sprint goal</a:t>
            </a:r>
            <a:endParaRPr b="0" i="0" sz="2000" u="none" cap="none" strike="noStrike">
              <a:solidFill>
                <a:srgbClr val="000000"/>
              </a:solidFill>
              <a:latin typeface="Arial"/>
              <a:ea typeface="Arial"/>
              <a:cs typeface="Arial"/>
              <a:sym typeface="Arial"/>
            </a:endParaRPr>
          </a:p>
          <a:p>
            <a:pPr indent="-355600" lvl="0" marL="914400" marR="0" rtl="0" algn="l">
              <a:lnSpc>
                <a:spcPct val="150000"/>
              </a:lnSpc>
              <a:spcBef>
                <a:spcPts val="0"/>
              </a:spcBef>
              <a:spcAft>
                <a:spcPts val="0"/>
              </a:spcAft>
              <a:buClr>
                <a:srgbClr val="000000"/>
              </a:buClr>
              <a:buSzPts val="2000"/>
              <a:buFont typeface="Proxima Nova"/>
              <a:buChar char="●"/>
            </a:pPr>
            <a:r>
              <a:rPr b="0" i="0" lang="en-US" sz="2000" u="none" cap="none" strike="noStrike">
                <a:solidFill>
                  <a:srgbClr val="000000"/>
                </a:solidFill>
                <a:latin typeface="Arial"/>
                <a:ea typeface="Arial"/>
                <a:cs typeface="Arial"/>
                <a:sym typeface="Arial"/>
              </a:rPr>
              <a:t>Quality is consistent</a:t>
            </a:r>
            <a:endParaRPr b="0" i="0" sz="2000" u="none" cap="none" strike="noStrike">
              <a:solidFill>
                <a:srgbClr val="000000"/>
              </a:solidFill>
              <a:latin typeface="Arial"/>
              <a:ea typeface="Arial"/>
              <a:cs typeface="Arial"/>
              <a:sym typeface="Arial"/>
            </a:endParaRPr>
          </a:p>
          <a:p>
            <a:pPr indent="-355600" lvl="0" marL="914400" marR="0" rtl="0" algn="l">
              <a:lnSpc>
                <a:spcPct val="150000"/>
              </a:lnSpc>
              <a:spcBef>
                <a:spcPts val="0"/>
              </a:spcBef>
              <a:spcAft>
                <a:spcPts val="0"/>
              </a:spcAft>
              <a:buClr>
                <a:srgbClr val="000000"/>
              </a:buClr>
              <a:buSzPts val="2000"/>
              <a:buFont typeface="Proxima Nova"/>
              <a:buChar char="●"/>
            </a:pPr>
            <a:r>
              <a:rPr b="0" i="0" lang="en-US" sz="2000" u="none" cap="none" strike="noStrike">
                <a:solidFill>
                  <a:srgbClr val="000000"/>
                </a:solidFill>
                <a:latin typeface="Arial"/>
                <a:ea typeface="Arial"/>
                <a:cs typeface="Arial"/>
                <a:sym typeface="Arial"/>
              </a:rPr>
              <a:t>Product backlog is refined</a:t>
            </a:r>
            <a:endParaRPr b="0" i="0" sz="2000" u="none" cap="none" strike="noStrike">
              <a:solidFill>
                <a:srgbClr val="000000"/>
              </a:solidFill>
              <a:latin typeface="Arial"/>
              <a:ea typeface="Arial"/>
              <a:cs typeface="Arial"/>
              <a:sym typeface="Arial"/>
            </a:endParaRPr>
          </a:p>
          <a:p>
            <a:pPr indent="-355600" lvl="0" marL="914400" marR="0" rtl="0" algn="l">
              <a:lnSpc>
                <a:spcPct val="150000"/>
              </a:lnSpc>
              <a:spcBef>
                <a:spcPts val="0"/>
              </a:spcBef>
              <a:spcAft>
                <a:spcPts val="0"/>
              </a:spcAft>
              <a:buClr>
                <a:srgbClr val="000000"/>
              </a:buClr>
              <a:buSzPts val="2000"/>
              <a:buFont typeface="Proxima Nova"/>
              <a:buChar char="●"/>
            </a:pPr>
            <a:r>
              <a:rPr b="0" i="0" lang="en-US" sz="2000" u="none" cap="none" strike="noStrike">
                <a:solidFill>
                  <a:srgbClr val="000000"/>
                </a:solidFill>
                <a:latin typeface="Arial"/>
                <a:ea typeface="Arial"/>
                <a:cs typeface="Arial"/>
                <a:sym typeface="Arial"/>
              </a:rPr>
              <a:t>Clarifications Re-negotiations happens</a:t>
            </a:r>
            <a:endParaRPr b="0" i="0" sz="2000" u="none" cap="none" strike="noStrike">
              <a:solidFill>
                <a:srgbClr val="000000"/>
              </a:solidFill>
              <a:latin typeface="Arial"/>
              <a:ea typeface="Arial"/>
              <a:cs typeface="Arial"/>
              <a:sym typeface="Arial"/>
            </a:endParaRPr>
          </a:p>
          <a:p>
            <a:pPr indent="-355600" lvl="0" marL="457200" marR="0" rtl="0" algn="l">
              <a:lnSpc>
                <a:spcPct val="150000"/>
              </a:lnSpc>
              <a:spcBef>
                <a:spcPts val="0"/>
              </a:spcBef>
              <a:spcAft>
                <a:spcPts val="0"/>
              </a:spcAft>
              <a:buClr>
                <a:srgbClr val="000000"/>
              </a:buClr>
              <a:buSzPts val="2000"/>
              <a:buFont typeface="Proxima Nova"/>
              <a:buChar char="●"/>
            </a:pPr>
            <a:r>
              <a:rPr b="0" i="0" lang="en-US" sz="2000" u="none" cap="none" strike="noStrike">
                <a:solidFill>
                  <a:srgbClr val="000000"/>
                </a:solidFill>
                <a:latin typeface="Arial"/>
                <a:ea typeface="Arial"/>
                <a:cs typeface="Arial"/>
                <a:sym typeface="Arial"/>
              </a:rPr>
              <a:t>Timeboxed – 1- 4 weeks</a:t>
            </a:r>
            <a:endParaRPr b="0" i="0" sz="2000" u="none" cap="none" strike="noStrike">
              <a:solidFill>
                <a:srgbClr val="000000"/>
              </a:solidFill>
              <a:latin typeface="Arial"/>
              <a:ea typeface="Arial"/>
              <a:cs typeface="Arial"/>
              <a:sym typeface="Arial"/>
            </a:endParaRPr>
          </a:p>
          <a:p>
            <a:pPr indent="-355600" lvl="0" marL="457200" marR="0" rtl="0" algn="l">
              <a:lnSpc>
                <a:spcPct val="150000"/>
              </a:lnSpc>
              <a:spcBef>
                <a:spcPts val="0"/>
              </a:spcBef>
              <a:spcAft>
                <a:spcPts val="0"/>
              </a:spcAft>
              <a:buClr>
                <a:srgbClr val="000000"/>
              </a:buClr>
              <a:buSzPts val="2000"/>
              <a:buFont typeface="Proxima Nova"/>
              <a:buChar char="●"/>
            </a:pPr>
            <a:r>
              <a:rPr b="0" i="0" lang="en-US" sz="2000" u="none" cap="none" strike="noStrike">
                <a:solidFill>
                  <a:srgbClr val="000000"/>
                </a:solidFill>
                <a:latin typeface="Arial"/>
                <a:ea typeface="Arial"/>
                <a:cs typeface="Arial"/>
                <a:sym typeface="Arial"/>
              </a:rPr>
              <a:t>All other events happen within the sprint</a:t>
            </a:r>
            <a:endParaRPr b="0" i="0" sz="20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6">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6">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89"/>
          <p:cNvSpPr txBox="1"/>
          <p:nvPr>
            <p:ph type="title"/>
          </p:nvPr>
        </p:nvSpPr>
        <p:spPr>
          <a:xfrm>
            <a:off x="818267" y="952367"/>
            <a:ext cx="11004300" cy="418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233445"/>
              </a:buClr>
              <a:buSzPts val="3200"/>
              <a:buFont typeface="Helvetica Neue Light"/>
              <a:buNone/>
            </a:pPr>
            <a:r>
              <a:rPr lang="en-US" sz="2700">
                <a:latin typeface="Helvetica Neue"/>
                <a:ea typeface="Helvetica Neue"/>
                <a:cs typeface="Helvetica Neue"/>
                <a:sym typeface="Helvetica Neue"/>
              </a:rPr>
              <a:t>Scrum Events – Sprint Planning</a:t>
            </a:r>
            <a:endParaRPr sz="2700">
              <a:latin typeface="Helvetica Neue"/>
              <a:ea typeface="Helvetica Neue"/>
              <a:cs typeface="Helvetica Neue"/>
              <a:sym typeface="Helvetica Neue"/>
            </a:endParaRPr>
          </a:p>
        </p:txBody>
      </p:sp>
      <p:sp>
        <p:nvSpPr>
          <p:cNvPr id="752" name="Google Shape;752;p89"/>
          <p:cNvSpPr txBox="1"/>
          <p:nvPr>
            <p:ph idx="12" type="sldNum"/>
          </p:nvPr>
        </p:nvSpPr>
        <p:spPr>
          <a:xfrm>
            <a:off x="11409045" y="6333134"/>
            <a:ext cx="731700" cy="524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700"/>
              <a:buNone/>
            </a:pPr>
            <a:fld id="{00000000-1234-1234-1234-123412341234}" type="slidenum">
              <a:rPr lang="en-US">
                <a:solidFill>
                  <a:srgbClr val="000000"/>
                </a:solidFill>
              </a:rPr>
              <a:t>‹#›</a:t>
            </a:fld>
            <a:endParaRPr>
              <a:solidFill>
                <a:srgbClr val="000000"/>
              </a:solidFill>
            </a:endParaRPr>
          </a:p>
        </p:txBody>
      </p:sp>
      <p:pic>
        <p:nvPicPr>
          <p:cNvPr descr="to do list Icon - Download to do list Icon 850545 | Noun Project" id="753" name="Google Shape;753;p89"/>
          <p:cNvPicPr preferRelativeResize="0"/>
          <p:nvPr/>
        </p:nvPicPr>
        <p:blipFill rotWithShape="1">
          <a:blip r:embed="rId3">
            <a:alphaModFix/>
          </a:blip>
          <a:srcRect b="0" l="0" r="0" t="0"/>
          <a:stretch/>
        </p:blipFill>
        <p:spPr>
          <a:xfrm>
            <a:off x="8394700" y="2063750"/>
            <a:ext cx="2730500" cy="2730500"/>
          </a:xfrm>
          <a:prstGeom prst="rect">
            <a:avLst/>
          </a:prstGeom>
          <a:noFill/>
          <a:ln>
            <a:noFill/>
          </a:ln>
        </p:spPr>
      </p:pic>
      <p:sp>
        <p:nvSpPr>
          <p:cNvPr id="754" name="Google Shape;754;p89"/>
          <p:cNvSpPr txBox="1"/>
          <p:nvPr/>
        </p:nvSpPr>
        <p:spPr>
          <a:xfrm>
            <a:off x="1066800" y="1522591"/>
            <a:ext cx="6858000" cy="4247276"/>
          </a:xfrm>
          <a:prstGeom prst="rect">
            <a:avLst/>
          </a:prstGeom>
          <a:noFill/>
          <a:ln>
            <a:noFill/>
          </a:ln>
        </p:spPr>
        <p:txBody>
          <a:bodyPr anchorCtr="0" anchor="ctr" bIns="45700" lIns="91425" spcFirstLastPara="1" rIns="91425" wrap="square" tIns="45700">
            <a:spAutoFit/>
          </a:bodyPr>
          <a:lstStyle/>
          <a:p>
            <a:pPr indent="-355600" lvl="0" marL="457200" marR="0" rtl="0" algn="l">
              <a:lnSpc>
                <a:spcPct val="150000"/>
              </a:lnSpc>
              <a:spcBef>
                <a:spcPts val="0"/>
              </a:spcBef>
              <a:spcAft>
                <a:spcPts val="0"/>
              </a:spcAft>
              <a:buClr>
                <a:srgbClr val="000000"/>
              </a:buClr>
              <a:buSzPts val="2000"/>
              <a:buFont typeface="Proxima Nova"/>
              <a:buChar char="●"/>
            </a:pPr>
            <a:r>
              <a:rPr b="0" i="0" lang="en-US" sz="2000" u="none" cap="none" strike="noStrike">
                <a:solidFill>
                  <a:srgbClr val="000000"/>
                </a:solidFill>
                <a:latin typeface="Arial"/>
                <a:ea typeface="Arial"/>
                <a:cs typeface="Arial"/>
                <a:sym typeface="Arial"/>
              </a:rPr>
              <a:t>Initiates the sprint</a:t>
            </a:r>
            <a:endParaRPr b="0" i="0" sz="2000" u="none" cap="none" strike="noStrike">
              <a:solidFill>
                <a:srgbClr val="000000"/>
              </a:solidFill>
              <a:latin typeface="Arial"/>
              <a:ea typeface="Arial"/>
              <a:cs typeface="Arial"/>
              <a:sym typeface="Arial"/>
            </a:endParaRPr>
          </a:p>
          <a:p>
            <a:pPr indent="-355600" lvl="0" marL="457200" marR="0" rtl="0" algn="l">
              <a:lnSpc>
                <a:spcPct val="150000"/>
              </a:lnSpc>
              <a:spcBef>
                <a:spcPts val="0"/>
              </a:spcBef>
              <a:spcAft>
                <a:spcPts val="0"/>
              </a:spcAft>
              <a:buClr>
                <a:srgbClr val="000000"/>
              </a:buClr>
              <a:buSzPts val="2000"/>
              <a:buFont typeface="Proxima Nova"/>
              <a:buChar char="●"/>
            </a:pPr>
            <a:r>
              <a:rPr b="0" i="0" lang="en-US" sz="2000" u="none" cap="none" strike="noStrike">
                <a:solidFill>
                  <a:srgbClr val="000000"/>
                </a:solidFill>
                <a:latin typeface="Arial"/>
                <a:ea typeface="Arial"/>
                <a:cs typeface="Arial"/>
                <a:sym typeface="Arial"/>
              </a:rPr>
              <a:t>Outcomes are:</a:t>
            </a:r>
            <a:endParaRPr b="0" i="0" sz="2000" u="none" cap="none" strike="noStrike">
              <a:solidFill>
                <a:srgbClr val="000000"/>
              </a:solidFill>
              <a:latin typeface="Arial"/>
              <a:ea typeface="Arial"/>
              <a:cs typeface="Arial"/>
              <a:sym typeface="Arial"/>
            </a:endParaRPr>
          </a:p>
          <a:p>
            <a:pPr indent="-355600" lvl="1" marL="1371600" marR="0" rtl="0" algn="l">
              <a:lnSpc>
                <a:spcPct val="150000"/>
              </a:lnSpc>
              <a:spcBef>
                <a:spcPts val="0"/>
              </a:spcBef>
              <a:spcAft>
                <a:spcPts val="0"/>
              </a:spcAft>
              <a:buClr>
                <a:srgbClr val="000000"/>
              </a:buClr>
              <a:buSzPts val="2000"/>
              <a:buFont typeface="Proxima Nova"/>
              <a:buChar char="○"/>
            </a:pPr>
            <a:r>
              <a:rPr b="0" i="0" lang="en-US" sz="2000" u="none" cap="none" strike="noStrike">
                <a:solidFill>
                  <a:srgbClr val="000000"/>
                </a:solidFill>
                <a:latin typeface="Arial"/>
                <a:ea typeface="Arial"/>
                <a:cs typeface="Arial"/>
                <a:sym typeface="Arial"/>
              </a:rPr>
              <a:t>Sprint Goal</a:t>
            </a:r>
            <a:endParaRPr b="0" i="0" sz="2000" u="none" cap="none" strike="noStrike">
              <a:solidFill>
                <a:srgbClr val="000000"/>
              </a:solidFill>
              <a:latin typeface="Arial"/>
              <a:ea typeface="Arial"/>
              <a:cs typeface="Arial"/>
              <a:sym typeface="Arial"/>
            </a:endParaRPr>
          </a:p>
          <a:p>
            <a:pPr indent="-355600" lvl="1" marL="1371600" marR="0" rtl="0" algn="l">
              <a:lnSpc>
                <a:spcPct val="150000"/>
              </a:lnSpc>
              <a:spcBef>
                <a:spcPts val="0"/>
              </a:spcBef>
              <a:spcAft>
                <a:spcPts val="0"/>
              </a:spcAft>
              <a:buClr>
                <a:srgbClr val="000000"/>
              </a:buClr>
              <a:buSzPts val="2000"/>
              <a:buFont typeface="Proxima Nova"/>
              <a:buChar char="○"/>
            </a:pPr>
            <a:r>
              <a:rPr b="0" i="0" lang="en-US" sz="2000" u="none" cap="none" strike="noStrike">
                <a:solidFill>
                  <a:srgbClr val="000000"/>
                </a:solidFill>
                <a:latin typeface="Arial"/>
                <a:ea typeface="Arial"/>
                <a:cs typeface="Arial"/>
                <a:sym typeface="Arial"/>
              </a:rPr>
              <a:t>Sprint Backlog</a:t>
            </a:r>
            <a:endParaRPr b="0" i="0" sz="2000" u="none" cap="none" strike="noStrike">
              <a:solidFill>
                <a:srgbClr val="000000"/>
              </a:solidFill>
              <a:latin typeface="Arial"/>
              <a:ea typeface="Arial"/>
              <a:cs typeface="Arial"/>
              <a:sym typeface="Arial"/>
            </a:endParaRPr>
          </a:p>
          <a:p>
            <a:pPr indent="-355600" lvl="0" marL="457200" marR="0" rtl="0" algn="l">
              <a:lnSpc>
                <a:spcPct val="150000"/>
              </a:lnSpc>
              <a:spcBef>
                <a:spcPts val="0"/>
              </a:spcBef>
              <a:spcAft>
                <a:spcPts val="0"/>
              </a:spcAft>
              <a:buClr>
                <a:srgbClr val="000000"/>
              </a:buClr>
              <a:buSzPts val="2000"/>
              <a:buFont typeface="Proxima Nova"/>
              <a:buChar char="●"/>
            </a:pPr>
            <a:r>
              <a:rPr b="0" i="0" lang="en-US" sz="2000" u="none" cap="none" strike="noStrike">
                <a:solidFill>
                  <a:srgbClr val="000000"/>
                </a:solidFill>
                <a:latin typeface="Arial"/>
                <a:ea typeface="Arial"/>
                <a:cs typeface="Arial"/>
                <a:sym typeface="Arial"/>
              </a:rPr>
              <a:t>Addresses the following:</a:t>
            </a:r>
            <a:endParaRPr b="0" i="0" sz="2000" u="none" cap="none" strike="noStrike">
              <a:solidFill>
                <a:srgbClr val="000000"/>
              </a:solidFill>
              <a:latin typeface="Arial"/>
              <a:ea typeface="Arial"/>
              <a:cs typeface="Arial"/>
              <a:sym typeface="Arial"/>
            </a:endParaRPr>
          </a:p>
          <a:p>
            <a:pPr indent="-355600" lvl="1" marL="1371600" marR="0" rtl="0" algn="l">
              <a:lnSpc>
                <a:spcPct val="150000"/>
              </a:lnSpc>
              <a:spcBef>
                <a:spcPts val="0"/>
              </a:spcBef>
              <a:spcAft>
                <a:spcPts val="0"/>
              </a:spcAft>
              <a:buClr>
                <a:srgbClr val="000000"/>
              </a:buClr>
              <a:buSzPts val="2000"/>
              <a:buFont typeface="Proxima Nova"/>
              <a:buChar char="○"/>
            </a:pPr>
            <a:r>
              <a:rPr b="0" i="0" lang="en-US" sz="2000" u="none" cap="none" strike="noStrike">
                <a:solidFill>
                  <a:srgbClr val="000000"/>
                </a:solidFill>
                <a:latin typeface="Arial"/>
                <a:ea typeface="Arial"/>
                <a:cs typeface="Arial"/>
                <a:sym typeface="Arial"/>
              </a:rPr>
              <a:t>Why is sprint valuable?</a:t>
            </a:r>
            <a:endParaRPr b="0" i="0" sz="2000" u="none" cap="none" strike="noStrike">
              <a:solidFill>
                <a:srgbClr val="000000"/>
              </a:solidFill>
              <a:latin typeface="Arial"/>
              <a:ea typeface="Arial"/>
              <a:cs typeface="Arial"/>
              <a:sym typeface="Arial"/>
            </a:endParaRPr>
          </a:p>
          <a:p>
            <a:pPr indent="-355600" lvl="1" marL="1371600" marR="0" rtl="0" algn="l">
              <a:lnSpc>
                <a:spcPct val="150000"/>
              </a:lnSpc>
              <a:spcBef>
                <a:spcPts val="0"/>
              </a:spcBef>
              <a:spcAft>
                <a:spcPts val="0"/>
              </a:spcAft>
              <a:buClr>
                <a:srgbClr val="000000"/>
              </a:buClr>
              <a:buSzPts val="2000"/>
              <a:buFont typeface="Proxima Nova"/>
              <a:buChar char="○"/>
            </a:pPr>
            <a:r>
              <a:rPr b="0" i="0" lang="en-US" sz="2000" u="none" cap="none" strike="noStrike">
                <a:solidFill>
                  <a:srgbClr val="000000"/>
                </a:solidFill>
                <a:latin typeface="Arial"/>
                <a:ea typeface="Arial"/>
                <a:cs typeface="Arial"/>
                <a:sym typeface="Arial"/>
              </a:rPr>
              <a:t>What can be done in this Sprint?</a:t>
            </a:r>
            <a:endParaRPr b="0" i="0" sz="2000" u="none" cap="none" strike="noStrike">
              <a:solidFill>
                <a:srgbClr val="000000"/>
              </a:solidFill>
              <a:latin typeface="Arial"/>
              <a:ea typeface="Arial"/>
              <a:cs typeface="Arial"/>
              <a:sym typeface="Arial"/>
            </a:endParaRPr>
          </a:p>
          <a:p>
            <a:pPr indent="-355600" lvl="1" marL="1371600" marR="0" rtl="0" algn="l">
              <a:lnSpc>
                <a:spcPct val="150000"/>
              </a:lnSpc>
              <a:spcBef>
                <a:spcPts val="0"/>
              </a:spcBef>
              <a:spcAft>
                <a:spcPts val="0"/>
              </a:spcAft>
              <a:buClr>
                <a:srgbClr val="000000"/>
              </a:buClr>
              <a:buSzPts val="2000"/>
              <a:buFont typeface="Proxima Nova"/>
              <a:buChar char="○"/>
            </a:pPr>
            <a:r>
              <a:rPr b="0" i="0" lang="en-US" sz="2000" u="none" cap="none" strike="noStrike">
                <a:solidFill>
                  <a:srgbClr val="000000"/>
                </a:solidFill>
                <a:latin typeface="Arial"/>
                <a:ea typeface="Arial"/>
                <a:cs typeface="Arial"/>
                <a:sym typeface="Arial"/>
              </a:rPr>
              <a:t>How will the work get done?</a:t>
            </a:r>
            <a:endParaRPr b="0" i="0" sz="2000" u="none" cap="none" strike="noStrike">
              <a:solidFill>
                <a:srgbClr val="000000"/>
              </a:solidFill>
              <a:latin typeface="Arial"/>
              <a:ea typeface="Arial"/>
              <a:cs typeface="Arial"/>
              <a:sym typeface="Arial"/>
            </a:endParaRPr>
          </a:p>
          <a:p>
            <a:pPr indent="-355600" lvl="0" marL="457200" marR="0" rtl="0" algn="l">
              <a:lnSpc>
                <a:spcPct val="150000"/>
              </a:lnSpc>
              <a:spcBef>
                <a:spcPts val="0"/>
              </a:spcBef>
              <a:spcAft>
                <a:spcPts val="0"/>
              </a:spcAft>
              <a:buClr>
                <a:srgbClr val="000000"/>
              </a:buClr>
              <a:buSzPts val="2000"/>
              <a:buFont typeface="Proxima Nova"/>
              <a:buChar char="●"/>
            </a:pPr>
            <a:r>
              <a:rPr b="0" i="0" lang="en-US" sz="2000" u="none" cap="none" strike="noStrike">
                <a:solidFill>
                  <a:srgbClr val="000000"/>
                </a:solidFill>
                <a:latin typeface="Arial"/>
                <a:ea typeface="Arial"/>
                <a:cs typeface="Arial"/>
                <a:sym typeface="Arial"/>
              </a:rPr>
              <a:t>Timeboxed – Max. 2 hours per week of sprint</a:t>
            </a:r>
            <a:endParaRPr b="0" i="0" sz="20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4">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90"/>
          <p:cNvSpPr txBox="1"/>
          <p:nvPr>
            <p:ph type="title"/>
          </p:nvPr>
        </p:nvSpPr>
        <p:spPr>
          <a:xfrm>
            <a:off x="818267" y="952367"/>
            <a:ext cx="11004300" cy="418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3445"/>
              </a:buClr>
              <a:buSzPts val="3200"/>
              <a:buFont typeface="Helvetica Neue Light"/>
              <a:buNone/>
            </a:pPr>
            <a:r>
              <a:rPr lang="en-US">
                <a:latin typeface="Helvetica Neue"/>
                <a:ea typeface="Helvetica Neue"/>
                <a:cs typeface="Helvetica Neue"/>
                <a:sym typeface="Helvetica Neue"/>
              </a:rPr>
              <a:t>Scrum Events – Daily Scrum</a:t>
            </a:r>
            <a:endParaRPr/>
          </a:p>
        </p:txBody>
      </p:sp>
      <p:sp>
        <p:nvSpPr>
          <p:cNvPr id="760" name="Google Shape;760;p90"/>
          <p:cNvSpPr txBox="1"/>
          <p:nvPr>
            <p:ph idx="12" type="sldNum"/>
          </p:nvPr>
        </p:nvSpPr>
        <p:spPr>
          <a:xfrm>
            <a:off x="11409045" y="6333135"/>
            <a:ext cx="731700" cy="524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700"/>
              <a:buFont typeface="Arial"/>
              <a:buNone/>
            </a:pPr>
            <a:fld id="{00000000-1234-1234-1234-123412341234}" type="slidenum">
              <a:rPr lang="en-US">
                <a:solidFill>
                  <a:srgbClr val="000000"/>
                </a:solidFill>
              </a:rPr>
              <a:t>‹#›</a:t>
            </a:fld>
            <a:endParaRPr/>
          </a:p>
        </p:txBody>
      </p:sp>
      <p:sp>
        <p:nvSpPr>
          <p:cNvPr id="761" name="Google Shape;761;p90"/>
          <p:cNvSpPr txBox="1"/>
          <p:nvPr/>
        </p:nvSpPr>
        <p:spPr>
          <a:xfrm>
            <a:off x="1066800" y="1522406"/>
            <a:ext cx="6858000" cy="3323946"/>
          </a:xfrm>
          <a:prstGeom prst="rect">
            <a:avLst/>
          </a:prstGeom>
          <a:noFill/>
          <a:ln>
            <a:noFill/>
          </a:ln>
        </p:spPr>
        <p:txBody>
          <a:bodyPr anchorCtr="0" anchor="ctr" bIns="45700" lIns="91425" spcFirstLastPara="1" rIns="91425" wrap="square" tIns="45700">
            <a:spAutoFit/>
          </a:bodyPr>
          <a:lstStyle/>
          <a:p>
            <a:pPr indent="-355600" lvl="0" marL="457200" marR="0" rtl="0" algn="l">
              <a:lnSpc>
                <a:spcPct val="150000"/>
              </a:lnSpc>
              <a:spcBef>
                <a:spcPts val="0"/>
              </a:spcBef>
              <a:spcAft>
                <a:spcPts val="0"/>
              </a:spcAft>
              <a:buClr>
                <a:srgbClr val="000000"/>
              </a:buClr>
              <a:buSzPts val="2000"/>
              <a:buFont typeface="Proxima Nova"/>
              <a:buChar char="●"/>
            </a:pPr>
            <a:r>
              <a:rPr b="0" i="0" lang="en-US" sz="2000" u="none" cap="none" strike="noStrike">
                <a:solidFill>
                  <a:srgbClr val="000000"/>
                </a:solidFill>
                <a:latin typeface="Arial"/>
                <a:ea typeface="Arial"/>
                <a:cs typeface="Arial"/>
                <a:sym typeface="Arial"/>
              </a:rPr>
              <a:t>Inspect progress towards sprint goal</a:t>
            </a:r>
            <a:endParaRPr b="0" i="0" sz="2000" u="none" cap="none" strike="noStrike">
              <a:solidFill>
                <a:srgbClr val="000000"/>
              </a:solidFill>
              <a:latin typeface="Arial"/>
              <a:ea typeface="Arial"/>
              <a:cs typeface="Arial"/>
              <a:sym typeface="Arial"/>
            </a:endParaRPr>
          </a:p>
          <a:p>
            <a:pPr indent="-355600" lvl="0" marL="457200" marR="0" rtl="0" algn="l">
              <a:lnSpc>
                <a:spcPct val="150000"/>
              </a:lnSpc>
              <a:spcBef>
                <a:spcPts val="0"/>
              </a:spcBef>
              <a:spcAft>
                <a:spcPts val="0"/>
              </a:spcAft>
              <a:buClr>
                <a:srgbClr val="000000"/>
              </a:buClr>
              <a:buSzPts val="2000"/>
              <a:buFont typeface="Proxima Nova"/>
              <a:buChar char="●"/>
            </a:pPr>
            <a:r>
              <a:rPr b="0" i="0" lang="en-US" sz="2000" u="none" cap="none" strike="noStrike">
                <a:solidFill>
                  <a:srgbClr val="000000"/>
                </a:solidFill>
                <a:latin typeface="Arial"/>
                <a:ea typeface="Arial"/>
                <a:cs typeface="Arial"/>
                <a:sym typeface="Arial"/>
              </a:rPr>
              <a:t>Adjust the unplanned work</a:t>
            </a:r>
            <a:endParaRPr b="0" i="0" sz="2000" u="none" cap="none" strike="noStrike">
              <a:solidFill>
                <a:srgbClr val="000000"/>
              </a:solidFill>
              <a:latin typeface="Arial"/>
              <a:ea typeface="Arial"/>
              <a:cs typeface="Arial"/>
              <a:sym typeface="Arial"/>
            </a:endParaRPr>
          </a:p>
          <a:p>
            <a:pPr indent="-355600" lvl="0" marL="457200" marR="0" rtl="0" algn="l">
              <a:lnSpc>
                <a:spcPct val="150000"/>
              </a:lnSpc>
              <a:spcBef>
                <a:spcPts val="0"/>
              </a:spcBef>
              <a:spcAft>
                <a:spcPts val="0"/>
              </a:spcAft>
              <a:buClr>
                <a:srgbClr val="000000"/>
              </a:buClr>
              <a:buSzPts val="2000"/>
              <a:buFont typeface="Proxima Nova"/>
              <a:buChar char="●"/>
            </a:pPr>
            <a:r>
              <a:rPr b="0" i="0" lang="en-US" sz="2000" u="none" cap="none" strike="noStrike">
                <a:solidFill>
                  <a:srgbClr val="000000"/>
                </a:solidFill>
                <a:latin typeface="Arial"/>
                <a:ea typeface="Arial"/>
                <a:cs typeface="Arial"/>
                <a:sym typeface="Arial"/>
              </a:rPr>
              <a:t>15-minute event for the complete team</a:t>
            </a:r>
            <a:endParaRPr b="0" i="0" sz="2000" u="none" cap="none" strike="noStrike">
              <a:solidFill>
                <a:srgbClr val="000000"/>
              </a:solidFill>
              <a:latin typeface="Arial"/>
              <a:ea typeface="Arial"/>
              <a:cs typeface="Arial"/>
              <a:sym typeface="Arial"/>
            </a:endParaRPr>
          </a:p>
          <a:p>
            <a:pPr indent="-355600" lvl="0" marL="457200" marR="0" rtl="0" algn="l">
              <a:lnSpc>
                <a:spcPct val="150000"/>
              </a:lnSpc>
              <a:spcBef>
                <a:spcPts val="0"/>
              </a:spcBef>
              <a:spcAft>
                <a:spcPts val="0"/>
              </a:spcAft>
              <a:buClr>
                <a:srgbClr val="000000"/>
              </a:buClr>
              <a:buSzPts val="2000"/>
              <a:buFont typeface="Proxima Nova"/>
              <a:buChar char="●"/>
            </a:pPr>
            <a:r>
              <a:rPr b="0" i="0" lang="en-US" sz="2000" u="none" cap="none" strike="noStrike">
                <a:solidFill>
                  <a:srgbClr val="000000"/>
                </a:solidFill>
                <a:latin typeface="Arial"/>
                <a:ea typeface="Arial"/>
                <a:cs typeface="Arial"/>
                <a:sym typeface="Arial"/>
              </a:rPr>
              <a:t>Improves communication</a:t>
            </a:r>
            <a:endParaRPr b="0" i="0" sz="2000" u="none" cap="none" strike="noStrike">
              <a:solidFill>
                <a:srgbClr val="000000"/>
              </a:solidFill>
              <a:latin typeface="Arial"/>
              <a:ea typeface="Arial"/>
              <a:cs typeface="Arial"/>
              <a:sym typeface="Arial"/>
            </a:endParaRPr>
          </a:p>
          <a:p>
            <a:pPr indent="-355600" lvl="0" marL="457200" marR="0" rtl="0" algn="l">
              <a:lnSpc>
                <a:spcPct val="150000"/>
              </a:lnSpc>
              <a:spcBef>
                <a:spcPts val="0"/>
              </a:spcBef>
              <a:spcAft>
                <a:spcPts val="0"/>
              </a:spcAft>
              <a:buClr>
                <a:srgbClr val="000000"/>
              </a:buClr>
              <a:buSzPts val="2000"/>
              <a:buFont typeface="Proxima Nova"/>
              <a:buChar char="●"/>
            </a:pPr>
            <a:r>
              <a:rPr b="0" i="0" lang="en-US" sz="2000" u="none" cap="none" strike="noStrike">
                <a:solidFill>
                  <a:srgbClr val="000000"/>
                </a:solidFill>
                <a:latin typeface="Arial"/>
                <a:ea typeface="Arial"/>
                <a:cs typeface="Arial"/>
                <a:sym typeface="Arial"/>
              </a:rPr>
              <a:t>Identify Impediments</a:t>
            </a:r>
            <a:endParaRPr b="0" i="0" sz="2000" u="none" cap="none" strike="noStrike">
              <a:solidFill>
                <a:srgbClr val="000000"/>
              </a:solidFill>
              <a:latin typeface="Arial"/>
              <a:ea typeface="Arial"/>
              <a:cs typeface="Arial"/>
              <a:sym typeface="Arial"/>
            </a:endParaRPr>
          </a:p>
          <a:p>
            <a:pPr indent="-355600" lvl="0" marL="457200" marR="0" rtl="0" algn="l">
              <a:lnSpc>
                <a:spcPct val="150000"/>
              </a:lnSpc>
              <a:spcBef>
                <a:spcPts val="0"/>
              </a:spcBef>
              <a:spcAft>
                <a:spcPts val="0"/>
              </a:spcAft>
              <a:buClr>
                <a:srgbClr val="000000"/>
              </a:buClr>
              <a:buSzPts val="2000"/>
              <a:buFont typeface="Proxima Nova"/>
              <a:buChar char="●"/>
            </a:pPr>
            <a:r>
              <a:rPr b="0" i="0" lang="en-US" sz="2000" u="none" cap="none" strike="noStrike">
                <a:solidFill>
                  <a:srgbClr val="000000"/>
                </a:solidFill>
                <a:latin typeface="Arial"/>
                <a:ea typeface="Arial"/>
                <a:cs typeface="Arial"/>
                <a:sym typeface="Arial"/>
              </a:rPr>
              <a:t>Promotes quick decision making</a:t>
            </a:r>
            <a:endParaRPr b="0" i="0" sz="2000" u="none" cap="none" strike="noStrike">
              <a:solidFill>
                <a:srgbClr val="000000"/>
              </a:solidFill>
              <a:latin typeface="Arial"/>
              <a:ea typeface="Arial"/>
              <a:cs typeface="Arial"/>
              <a:sym typeface="Arial"/>
            </a:endParaRPr>
          </a:p>
          <a:p>
            <a:pPr indent="-355600" lvl="0" marL="457200" marR="0" rtl="0" algn="l">
              <a:lnSpc>
                <a:spcPct val="150000"/>
              </a:lnSpc>
              <a:spcBef>
                <a:spcPts val="0"/>
              </a:spcBef>
              <a:spcAft>
                <a:spcPts val="0"/>
              </a:spcAft>
              <a:buClr>
                <a:srgbClr val="000000"/>
              </a:buClr>
              <a:buSzPts val="2000"/>
              <a:buFont typeface="Proxima Nova"/>
              <a:buChar char="●"/>
            </a:pPr>
            <a:r>
              <a:rPr b="0" i="0" lang="en-US" sz="2000" u="none" cap="none" strike="noStrike">
                <a:solidFill>
                  <a:srgbClr val="000000"/>
                </a:solidFill>
                <a:latin typeface="Arial"/>
                <a:ea typeface="Arial"/>
                <a:cs typeface="Arial"/>
                <a:sym typeface="Arial"/>
              </a:rPr>
              <a:t>Timeboxed – 15 minutes daily</a:t>
            </a:r>
            <a:endParaRPr b="0" i="0" sz="2000" u="none" cap="none" strike="noStrike">
              <a:solidFill>
                <a:srgbClr val="000000"/>
              </a:solidFill>
              <a:latin typeface="Arial"/>
              <a:ea typeface="Arial"/>
              <a:cs typeface="Arial"/>
              <a:sym typeface="Arial"/>
            </a:endParaRPr>
          </a:p>
        </p:txBody>
      </p:sp>
      <p:pic>
        <p:nvPicPr>
          <p:cNvPr descr="Half Circle Icon #178242 - Free Icons Library" id="762" name="Google Shape;762;p90"/>
          <p:cNvPicPr preferRelativeResize="0"/>
          <p:nvPr/>
        </p:nvPicPr>
        <p:blipFill rotWithShape="1">
          <a:blip r:embed="rId3">
            <a:alphaModFix/>
          </a:blip>
          <a:srcRect b="0" l="0" r="0" t="0"/>
          <a:stretch/>
        </p:blipFill>
        <p:spPr>
          <a:xfrm>
            <a:off x="8493324" y="1430337"/>
            <a:ext cx="2303462" cy="2303462"/>
          </a:xfrm>
          <a:prstGeom prst="rect">
            <a:avLst/>
          </a:prstGeom>
          <a:noFill/>
          <a:ln>
            <a:noFill/>
          </a:ln>
        </p:spPr>
      </p:pic>
      <p:pic>
        <p:nvPicPr>
          <p:cNvPr descr="Pigs, Chickens, and Stand-ups--Oh My! — RGalen Consulting" id="763" name="Google Shape;763;p90"/>
          <p:cNvPicPr preferRelativeResize="0"/>
          <p:nvPr/>
        </p:nvPicPr>
        <p:blipFill rotWithShape="1">
          <a:blip r:embed="rId4">
            <a:alphaModFix/>
          </a:blip>
          <a:srcRect b="0" l="0" r="0" t="0"/>
          <a:stretch/>
        </p:blipFill>
        <p:spPr>
          <a:xfrm>
            <a:off x="5619875" y="3941100"/>
            <a:ext cx="6202701" cy="2184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91"/>
          <p:cNvSpPr txBox="1"/>
          <p:nvPr>
            <p:ph type="title"/>
          </p:nvPr>
        </p:nvSpPr>
        <p:spPr>
          <a:xfrm>
            <a:off x="818267" y="952367"/>
            <a:ext cx="11004300" cy="418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233445"/>
              </a:buClr>
              <a:buSzPts val="3200"/>
              <a:buFont typeface="Helvetica Neue Light"/>
              <a:buNone/>
            </a:pPr>
            <a:r>
              <a:rPr lang="en-US">
                <a:latin typeface="Helvetica Neue"/>
                <a:ea typeface="Helvetica Neue"/>
                <a:cs typeface="Helvetica Neue"/>
                <a:sym typeface="Helvetica Neue"/>
              </a:rPr>
              <a:t>Scrum Events – Sprint Review</a:t>
            </a:r>
            <a:endParaRPr>
              <a:latin typeface="Helvetica Neue"/>
              <a:ea typeface="Helvetica Neue"/>
              <a:cs typeface="Helvetica Neue"/>
              <a:sym typeface="Helvetica Neue"/>
            </a:endParaRPr>
          </a:p>
        </p:txBody>
      </p:sp>
      <p:sp>
        <p:nvSpPr>
          <p:cNvPr id="769" name="Google Shape;769;p91"/>
          <p:cNvSpPr txBox="1"/>
          <p:nvPr>
            <p:ph idx="12" type="sldNum"/>
          </p:nvPr>
        </p:nvSpPr>
        <p:spPr>
          <a:xfrm>
            <a:off x="11409045" y="6333135"/>
            <a:ext cx="731700" cy="524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700"/>
              <a:buFont typeface="Arial"/>
              <a:buNone/>
            </a:pPr>
            <a:fld id="{00000000-1234-1234-1234-123412341234}" type="slidenum">
              <a:rPr lang="en-US">
                <a:solidFill>
                  <a:srgbClr val="000000"/>
                </a:solidFill>
              </a:rPr>
              <a:t>‹#›</a:t>
            </a:fld>
            <a:endParaRPr sz="1700">
              <a:solidFill>
                <a:srgbClr val="FFFFFF"/>
              </a:solidFill>
              <a:latin typeface="Arial"/>
              <a:ea typeface="Arial"/>
              <a:cs typeface="Arial"/>
              <a:sym typeface="Arial"/>
            </a:endParaRPr>
          </a:p>
        </p:txBody>
      </p:sp>
      <p:sp>
        <p:nvSpPr>
          <p:cNvPr id="770" name="Google Shape;770;p91"/>
          <p:cNvSpPr txBox="1"/>
          <p:nvPr/>
        </p:nvSpPr>
        <p:spPr>
          <a:xfrm>
            <a:off x="1066800" y="1522367"/>
            <a:ext cx="7706700" cy="2400617"/>
          </a:xfrm>
          <a:prstGeom prst="rect">
            <a:avLst/>
          </a:prstGeom>
          <a:noFill/>
          <a:ln>
            <a:noFill/>
          </a:ln>
        </p:spPr>
        <p:txBody>
          <a:bodyPr anchorCtr="0" anchor="ctr" bIns="45700" lIns="91425" spcFirstLastPara="1" rIns="91425" wrap="square" tIns="45700">
            <a:spAutoFit/>
          </a:bodyPr>
          <a:lstStyle/>
          <a:p>
            <a:pPr indent="-355600" lvl="0" marL="457200" marR="0" rtl="0" algn="l">
              <a:lnSpc>
                <a:spcPct val="150000"/>
              </a:lnSpc>
              <a:spcBef>
                <a:spcPts val="0"/>
              </a:spcBef>
              <a:spcAft>
                <a:spcPts val="0"/>
              </a:spcAft>
              <a:buClr>
                <a:srgbClr val="000000"/>
              </a:buClr>
              <a:buSzPts val="2000"/>
              <a:buFont typeface="Proxima Nova"/>
              <a:buChar char="●"/>
            </a:pPr>
            <a:r>
              <a:rPr b="0" i="0" lang="en-US" sz="2000" u="none" cap="none" strike="noStrike">
                <a:solidFill>
                  <a:srgbClr val="000000"/>
                </a:solidFill>
                <a:latin typeface="Arial"/>
                <a:ea typeface="Arial"/>
                <a:cs typeface="Arial"/>
                <a:sym typeface="Arial"/>
              </a:rPr>
              <a:t>Inspect the outcome of the Sprint.</a:t>
            </a:r>
            <a:endParaRPr b="0" i="0" sz="2000" u="none" cap="none" strike="noStrike">
              <a:solidFill>
                <a:srgbClr val="000000"/>
              </a:solidFill>
              <a:latin typeface="Arial"/>
              <a:ea typeface="Arial"/>
              <a:cs typeface="Arial"/>
              <a:sym typeface="Arial"/>
            </a:endParaRPr>
          </a:p>
          <a:p>
            <a:pPr indent="-355600" lvl="0" marL="457200" marR="0" rtl="0" algn="l">
              <a:lnSpc>
                <a:spcPct val="150000"/>
              </a:lnSpc>
              <a:spcBef>
                <a:spcPts val="0"/>
              </a:spcBef>
              <a:spcAft>
                <a:spcPts val="0"/>
              </a:spcAft>
              <a:buClr>
                <a:srgbClr val="000000"/>
              </a:buClr>
              <a:buSzPts val="2000"/>
              <a:buFont typeface="Proxima Nova"/>
              <a:buChar char="●"/>
            </a:pPr>
            <a:r>
              <a:rPr b="0" i="0" lang="en-US" sz="2000" u="none" cap="none" strike="noStrike">
                <a:solidFill>
                  <a:srgbClr val="000000"/>
                </a:solidFill>
                <a:latin typeface="Arial"/>
                <a:ea typeface="Arial"/>
                <a:cs typeface="Arial"/>
                <a:sym typeface="Arial"/>
              </a:rPr>
              <a:t>Team presents the results of work to key stakeholders and PO</a:t>
            </a:r>
            <a:endParaRPr b="0" i="0" sz="2000" u="none" cap="none" strike="noStrike">
              <a:solidFill>
                <a:srgbClr val="000000"/>
              </a:solidFill>
              <a:latin typeface="Arial"/>
              <a:ea typeface="Arial"/>
              <a:cs typeface="Arial"/>
              <a:sym typeface="Arial"/>
            </a:endParaRPr>
          </a:p>
          <a:p>
            <a:pPr indent="-355600" lvl="0" marL="457200" marR="0" rtl="0" algn="l">
              <a:lnSpc>
                <a:spcPct val="150000"/>
              </a:lnSpc>
              <a:spcBef>
                <a:spcPts val="0"/>
              </a:spcBef>
              <a:spcAft>
                <a:spcPts val="0"/>
              </a:spcAft>
              <a:buClr>
                <a:srgbClr val="000000"/>
              </a:buClr>
              <a:buSzPts val="2000"/>
              <a:buFont typeface="Proxima Nova"/>
              <a:buChar char="●"/>
            </a:pPr>
            <a:r>
              <a:rPr b="0" i="0" lang="en-US" sz="2000" u="none" cap="none" strike="noStrike">
                <a:solidFill>
                  <a:srgbClr val="000000"/>
                </a:solidFill>
                <a:latin typeface="Arial"/>
                <a:ea typeface="Arial"/>
                <a:cs typeface="Arial"/>
                <a:sym typeface="Arial"/>
              </a:rPr>
              <a:t>May result in adjustment of Product Backlog</a:t>
            </a:r>
            <a:endParaRPr b="0" i="0" sz="2000" u="none" cap="none" strike="noStrike">
              <a:solidFill>
                <a:srgbClr val="000000"/>
              </a:solidFill>
              <a:latin typeface="Arial"/>
              <a:ea typeface="Arial"/>
              <a:cs typeface="Arial"/>
              <a:sym typeface="Arial"/>
            </a:endParaRPr>
          </a:p>
          <a:p>
            <a:pPr indent="-355600" lvl="0" marL="457200" marR="0" rtl="0" algn="l">
              <a:lnSpc>
                <a:spcPct val="150000"/>
              </a:lnSpc>
              <a:spcBef>
                <a:spcPts val="0"/>
              </a:spcBef>
              <a:spcAft>
                <a:spcPts val="0"/>
              </a:spcAft>
              <a:buClr>
                <a:srgbClr val="000000"/>
              </a:buClr>
              <a:buSzPts val="2000"/>
              <a:buFont typeface="Proxima Nova"/>
              <a:buChar char="●"/>
            </a:pPr>
            <a:r>
              <a:rPr b="0" i="0" lang="en-US" sz="2000" u="none" cap="none" strike="noStrike">
                <a:solidFill>
                  <a:srgbClr val="000000"/>
                </a:solidFill>
                <a:latin typeface="Arial"/>
                <a:ea typeface="Arial"/>
                <a:cs typeface="Arial"/>
                <a:sym typeface="Arial"/>
              </a:rPr>
              <a:t>Is a working session, avoid presentations</a:t>
            </a:r>
            <a:endParaRPr b="0" i="0" sz="2000" u="none" cap="none" strike="noStrike">
              <a:solidFill>
                <a:srgbClr val="000000"/>
              </a:solidFill>
              <a:latin typeface="Arial"/>
              <a:ea typeface="Arial"/>
              <a:cs typeface="Arial"/>
              <a:sym typeface="Arial"/>
            </a:endParaRPr>
          </a:p>
          <a:p>
            <a:pPr indent="-355600" lvl="0" marL="457200" marR="0" rtl="0" algn="l">
              <a:lnSpc>
                <a:spcPct val="150000"/>
              </a:lnSpc>
              <a:spcBef>
                <a:spcPts val="0"/>
              </a:spcBef>
              <a:spcAft>
                <a:spcPts val="0"/>
              </a:spcAft>
              <a:buClr>
                <a:srgbClr val="000000"/>
              </a:buClr>
              <a:buSzPts val="2000"/>
              <a:buFont typeface="Proxima Nova"/>
              <a:buChar char="●"/>
            </a:pPr>
            <a:r>
              <a:rPr b="0" i="0" lang="en-US" sz="2000" u="none" cap="none" strike="noStrike">
                <a:solidFill>
                  <a:srgbClr val="000000"/>
                </a:solidFill>
                <a:latin typeface="Arial"/>
                <a:ea typeface="Arial"/>
                <a:cs typeface="Arial"/>
                <a:sym typeface="Arial"/>
              </a:rPr>
              <a:t>Timeboxed – Max. 1 hour per week of sprint</a:t>
            </a:r>
            <a:endParaRPr b="0" i="0" sz="2000" u="none" cap="none" strike="noStrike">
              <a:solidFill>
                <a:srgbClr val="000000"/>
              </a:solidFill>
              <a:latin typeface="Arial"/>
              <a:ea typeface="Arial"/>
              <a:cs typeface="Arial"/>
              <a:sym typeface="Arial"/>
            </a:endParaRPr>
          </a:p>
        </p:txBody>
      </p:sp>
      <p:pic>
        <p:nvPicPr>
          <p:cNvPr descr="Sprint-review Icons - SVG and PNG Sprint-review Icons | Noun Project" id="771" name="Google Shape;771;p91"/>
          <p:cNvPicPr preferRelativeResize="0"/>
          <p:nvPr/>
        </p:nvPicPr>
        <p:blipFill rotWithShape="1">
          <a:blip r:embed="rId3">
            <a:alphaModFix/>
          </a:blip>
          <a:srcRect b="0" l="0" r="0" t="0"/>
          <a:stretch/>
        </p:blipFill>
        <p:spPr>
          <a:xfrm>
            <a:off x="8431249" y="2934037"/>
            <a:ext cx="2628901" cy="26289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0">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92"/>
          <p:cNvSpPr txBox="1"/>
          <p:nvPr>
            <p:ph type="title"/>
          </p:nvPr>
        </p:nvSpPr>
        <p:spPr>
          <a:xfrm>
            <a:off x="818267" y="952367"/>
            <a:ext cx="11004300" cy="418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3445"/>
              </a:buClr>
              <a:buSzPts val="3200"/>
              <a:buFont typeface="Helvetica Neue Light"/>
              <a:buNone/>
            </a:pPr>
            <a:r>
              <a:rPr lang="en-US">
                <a:latin typeface="Helvetica Neue"/>
                <a:ea typeface="Helvetica Neue"/>
                <a:cs typeface="Helvetica Neue"/>
                <a:sym typeface="Helvetica Neue"/>
              </a:rPr>
              <a:t>Scrum Events – Sprint Retrospective</a:t>
            </a:r>
            <a:endParaRPr/>
          </a:p>
        </p:txBody>
      </p:sp>
      <p:sp>
        <p:nvSpPr>
          <p:cNvPr id="777" name="Google Shape;777;p92"/>
          <p:cNvSpPr txBox="1"/>
          <p:nvPr>
            <p:ph idx="12" type="sldNum"/>
          </p:nvPr>
        </p:nvSpPr>
        <p:spPr>
          <a:xfrm>
            <a:off x="11409045" y="6333134"/>
            <a:ext cx="731700" cy="524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700"/>
              <a:buNone/>
            </a:pPr>
            <a:fld id="{00000000-1234-1234-1234-123412341234}" type="slidenum">
              <a:rPr lang="en-US">
                <a:solidFill>
                  <a:srgbClr val="000000"/>
                </a:solidFill>
              </a:rPr>
              <a:t>‹#›</a:t>
            </a:fld>
            <a:endParaRPr sz="1700">
              <a:solidFill>
                <a:srgbClr val="FFFFFF"/>
              </a:solidFill>
              <a:latin typeface="Arial"/>
              <a:ea typeface="Arial"/>
              <a:cs typeface="Arial"/>
              <a:sym typeface="Arial"/>
            </a:endParaRPr>
          </a:p>
        </p:txBody>
      </p:sp>
      <p:sp>
        <p:nvSpPr>
          <p:cNvPr id="778" name="Google Shape;778;p92"/>
          <p:cNvSpPr txBox="1"/>
          <p:nvPr/>
        </p:nvSpPr>
        <p:spPr>
          <a:xfrm>
            <a:off x="1066800" y="1522587"/>
            <a:ext cx="7738800" cy="4247276"/>
          </a:xfrm>
          <a:prstGeom prst="rect">
            <a:avLst/>
          </a:prstGeom>
          <a:noFill/>
          <a:ln>
            <a:noFill/>
          </a:ln>
        </p:spPr>
        <p:txBody>
          <a:bodyPr anchorCtr="0" anchor="ctr" bIns="45700" lIns="91425" spcFirstLastPara="1" rIns="91425" wrap="square" tIns="45700">
            <a:spAutoFit/>
          </a:bodyPr>
          <a:lstStyle/>
          <a:p>
            <a:pPr indent="-355600" lvl="0" marL="457200" marR="0" rtl="0" algn="l">
              <a:lnSpc>
                <a:spcPct val="150000"/>
              </a:lnSpc>
              <a:spcBef>
                <a:spcPts val="0"/>
              </a:spcBef>
              <a:spcAft>
                <a:spcPts val="0"/>
              </a:spcAft>
              <a:buClr>
                <a:srgbClr val="000000"/>
              </a:buClr>
              <a:buSzPts val="2000"/>
              <a:buFont typeface="Proxima Nova"/>
              <a:buChar char="●"/>
            </a:pPr>
            <a:r>
              <a:rPr b="0" i="0" lang="en-US" sz="2000" u="none" cap="none" strike="noStrike">
                <a:solidFill>
                  <a:srgbClr val="000000"/>
                </a:solidFill>
                <a:latin typeface="Arial"/>
                <a:ea typeface="Arial"/>
                <a:cs typeface="Arial"/>
                <a:sym typeface="Arial"/>
              </a:rPr>
              <a:t>Plan ways to increase quality &amp; effectiveness</a:t>
            </a:r>
            <a:endParaRPr b="0" i="0" sz="2000" u="none" cap="none" strike="noStrike">
              <a:solidFill>
                <a:srgbClr val="000000"/>
              </a:solidFill>
              <a:latin typeface="Arial"/>
              <a:ea typeface="Arial"/>
              <a:cs typeface="Arial"/>
              <a:sym typeface="Arial"/>
            </a:endParaRPr>
          </a:p>
          <a:p>
            <a:pPr indent="-355600" lvl="0" marL="457200" marR="0" rtl="0" algn="l">
              <a:lnSpc>
                <a:spcPct val="150000"/>
              </a:lnSpc>
              <a:spcBef>
                <a:spcPts val="0"/>
              </a:spcBef>
              <a:spcAft>
                <a:spcPts val="0"/>
              </a:spcAft>
              <a:buClr>
                <a:srgbClr val="000000"/>
              </a:buClr>
              <a:buSzPts val="2000"/>
              <a:buFont typeface="Proxima Nova"/>
              <a:buChar char="●"/>
            </a:pPr>
            <a:r>
              <a:rPr b="0" i="0" lang="en-US" sz="2000" u="none" cap="none" strike="noStrike">
                <a:solidFill>
                  <a:srgbClr val="000000"/>
                </a:solidFill>
                <a:latin typeface="Arial"/>
                <a:ea typeface="Arial"/>
                <a:cs typeface="Arial"/>
                <a:sym typeface="Arial"/>
              </a:rPr>
              <a:t>Primary discussion is :</a:t>
            </a:r>
            <a:endParaRPr b="0" i="0" sz="2000" u="none" cap="none" strike="noStrike">
              <a:solidFill>
                <a:srgbClr val="000000"/>
              </a:solidFill>
              <a:latin typeface="Arial"/>
              <a:ea typeface="Arial"/>
              <a:cs typeface="Arial"/>
              <a:sym typeface="Arial"/>
            </a:endParaRPr>
          </a:p>
          <a:p>
            <a:pPr indent="-274638" lvl="0" marL="720725" marR="0" rtl="0" algn="l">
              <a:lnSpc>
                <a:spcPct val="150000"/>
              </a:lnSpc>
              <a:spcBef>
                <a:spcPts val="0"/>
              </a:spcBef>
              <a:spcAft>
                <a:spcPts val="0"/>
              </a:spcAft>
              <a:buClr>
                <a:srgbClr val="000000"/>
              </a:buClr>
              <a:buSzPts val="2000"/>
              <a:buFont typeface="Proxima Nova"/>
              <a:buChar char="●"/>
            </a:pPr>
            <a:r>
              <a:rPr b="0" i="0" lang="en-US" sz="2000" u="none" cap="none" strike="noStrike">
                <a:solidFill>
                  <a:srgbClr val="000000"/>
                </a:solidFill>
                <a:latin typeface="Arial"/>
                <a:ea typeface="Arial"/>
                <a:cs typeface="Arial"/>
                <a:sym typeface="Arial"/>
              </a:rPr>
              <a:t>What went well?</a:t>
            </a:r>
            <a:endParaRPr b="0" i="0" sz="2000" u="none" cap="none" strike="noStrike">
              <a:solidFill>
                <a:srgbClr val="000000"/>
              </a:solidFill>
              <a:latin typeface="Arial"/>
              <a:ea typeface="Arial"/>
              <a:cs typeface="Arial"/>
              <a:sym typeface="Arial"/>
            </a:endParaRPr>
          </a:p>
          <a:p>
            <a:pPr indent="-274638" lvl="0" marL="720725" marR="0" rtl="0" algn="l">
              <a:lnSpc>
                <a:spcPct val="150000"/>
              </a:lnSpc>
              <a:spcBef>
                <a:spcPts val="0"/>
              </a:spcBef>
              <a:spcAft>
                <a:spcPts val="0"/>
              </a:spcAft>
              <a:buClr>
                <a:srgbClr val="000000"/>
              </a:buClr>
              <a:buSzPts val="2000"/>
              <a:buFont typeface="Proxima Nova"/>
              <a:buChar char="●"/>
            </a:pPr>
            <a:r>
              <a:rPr b="0" i="0" lang="en-US" sz="2000" u="none" cap="none" strike="noStrike">
                <a:solidFill>
                  <a:srgbClr val="000000"/>
                </a:solidFill>
                <a:latin typeface="Arial"/>
                <a:ea typeface="Arial"/>
                <a:cs typeface="Arial"/>
                <a:sym typeface="Arial"/>
              </a:rPr>
              <a:t>Problems encountered</a:t>
            </a:r>
            <a:endParaRPr b="0" i="0" sz="2000" u="none" cap="none" strike="noStrike">
              <a:solidFill>
                <a:srgbClr val="000000"/>
              </a:solidFill>
              <a:latin typeface="Arial"/>
              <a:ea typeface="Arial"/>
              <a:cs typeface="Arial"/>
              <a:sym typeface="Arial"/>
            </a:endParaRPr>
          </a:p>
          <a:p>
            <a:pPr indent="-274638" lvl="0" marL="720725" marR="0" rtl="0" algn="l">
              <a:lnSpc>
                <a:spcPct val="150000"/>
              </a:lnSpc>
              <a:spcBef>
                <a:spcPts val="0"/>
              </a:spcBef>
              <a:spcAft>
                <a:spcPts val="0"/>
              </a:spcAft>
              <a:buClr>
                <a:srgbClr val="000000"/>
              </a:buClr>
              <a:buSzPts val="2000"/>
              <a:buFont typeface="Proxima Nova"/>
              <a:buChar char="●"/>
            </a:pPr>
            <a:r>
              <a:rPr b="0" i="0" lang="en-US" sz="2000" u="none" cap="none" strike="noStrike">
                <a:solidFill>
                  <a:srgbClr val="000000"/>
                </a:solidFill>
                <a:latin typeface="Arial"/>
                <a:ea typeface="Arial"/>
                <a:cs typeface="Arial"/>
                <a:sym typeface="Arial"/>
              </a:rPr>
              <a:t>How problems were (were not) solved?</a:t>
            </a:r>
            <a:endParaRPr b="0" i="0" sz="2000" u="none" cap="none" strike="noStrike">
              <a:solidFill>
                <a:srgbClr val="000000"/>
              </a:solidFill>
              <a:latin typeface="Arial"/>
              <a:ea typeface="Arial"/>
              <a:cs typeface="Arial"/>
              <a:sym typeface="Arial"/>
            </a:endParaRPr>
          </a:p>
          <a:p>
            <a:pPr indent="-274638" lvl="0" marL="720725" marR="0" rtl="0" algn="l">
              <a:lnSpc>
                <a:spcPct val="150000"/>
              </a:lnSpc>
              <a:spcBef>
                <a:spcPts val="0"/>
              </a:spcBef>
              <a:spcAft>
                <a:spcPts val="0"/>
              </a:spcAft>
              <a:buClr>
                <a:srgbClr val="000000"/>
              </a:buClr>
              <a:buSzPts val="2000"/>
              <a:buFont typeface="Proxima Nova"/>
              <a:buChar char="●"/>
            </a:pPr>
            <a:r>
              <a:rPr b="0" i="0" lang="en-US" sz="2000" u="none" cap="none" strike="noStrike">
                <a:solidFill>
                  <a:srgbClr val="000000"/>
                </a:solidFill>
                <a:latin typeface="Arial"/>
                <a:ea typeface="Arial"/>
                <a:cs typeface="Arial"/>
                <a:sym typeface="Arial"/>
              </a:rPr>
              <a:t>Most impactful improvement(s) are identified &amp; added to product backlog</a:t>
            </a:r>
            <a:endParaRPr b="0" i="0" sz="2000" u="none" cap="none" strike="noStrike">
              <a:solidFill>
                <a:srgbClr val="000000"/>
              </a:solidFill>
              <a:latin typeface="Arial"/>
              <a:ea typeface="Arial"/>
              <a:cs typeface="Arial"/>
              <a:sym typeface="Arial"/>
            </a:endParaRPr>
          </a:p>
          <a:p>
            <a:pPr indent="-355600" lvl="0" marL="457200" marR="0" rtl="0" algn="l">
              <a:lnSpc>
                <a:spcPct val="150000"/>
              </a:lnSpc>
              <a:spcBef>
                <a:spcPts val="0"/>
              </a:spcBef>
              <a:spcAft>
                <a:spcPts val="0"/>
              </a:spcAft>
              <a:buClr>
                <a:srgbClr val="000000"/>
              </a:buClr>
              <a:buSzPts val="2000"/>
              <a:buFont typeface="Proxima Nova"/>
              <a:buChar char="●"/>
            </a:pPr>
            <a:r>
              <a:rPr b="0" i="0" lang="en-US" sz="2000" u="none" cap="none" strike="noStrike">
                <a:solidFill>
                  <a:srgbClr val="000000"/>
                </a:solidFill>
                <a:latin typeface="Arial"/>
                <a:ea typeface="Arial"/>
                <a:cs typeface="Arial"/>
                <a:sym typeface="Arial"/>
              </a:rPr>
              <a:t>Last event and concludes the sprint</a:t>
            </a:r>
            <a:endParaRPr b="0" i="0" sz="2000" u="none" cap="none" strike="noStrike">
              <a:solidFill>
                <a:srgbClr val="000000"/>
              </a:solidFill>
              <a:latin typeface="Arial"/>
              <a:ea typeface="Arial"/>
              <a:cs typeface="Arial"/>
              <a:sym typeface="Arial"/>
            </a:endParaRPr>
          </a:p>
          <a:p>
            <a:pPr indent="-355600" lvl="0" marL="457200" marR="0" rtl="0" algn="l">
              <a:lnSpc>
                <a:spcPct val="150000"/>
              </a:lnSpc>
              <a:spcBef>
                <a:spcPts val="0"/>
              </a:spcBef>
              <a:spcAft>
                <a:spcPts val="0"/>
              </a:spcAft>
              <a:buClr>
                <a:srgbClr val="000000"/>
              </a:buClr>
              <a:buSzPts val="2000"/>
              <a:buFont typeface="Proxima Nova"/>
              <a:buChar char="●"/>
            </a:pPr>
            <a:r>
              <a:rPr b="0" i="0" lang="en-US" sz="2000" u="none" cap="none" strike="noStrike">
                <a:solidFill>
                  <a:srgbClr val="000000"/>
                </a:solidFill>
                <a:latin typeface="Arial"/>
                <a:ea typeface="Arial"/>
                <a:cs typeface="Arial"/>
                <a:sym typeface="Arial"/>
              </a:rPr>
              <a:t>Timeboxed – Max. 1 hour per week sprint</a:t>
            </a:r>
            <a:endParaRPr b="0" i="0" sz="2000" u="none" cap="none" strike="noStrike">
              <a:solidFill>
                <a:srgbClr val="000000"/>
              </a:solidFill>
              <a:latin typeface="Arial"/>
              <a:ea typeface="Arial"/>
              <a:cs typeface="Arial"/>
              <a:sym typeface="Arial"/>
            </a:endParaRPr>
          </a:p>
        </p:txBody>
      </p:sp>
      <p:pic>
        <p:nvPicPr>
          <p:cNvPr descr="Customer review with solid fill" id="779" name="Google Shape;779;p92"/>
          <p:cNvPicPr preferRelativeResize="0"/>
          <p:nvPr/>
        </p:nvPicPr>
        <p:blipFill rotWithShape="1">
          <a:blip r:embed="rId3">
            <a:alphaModFix/>
          </a:blip>
          <a:srcRect b="0" l="0" r="0" t="0"/>
          <a:stretch/>
        </p:blipFill>
        <p:spPr>
          <a:xfrm>
            <a:off x="8805550" y="2127250"/>
            <a:ext cx="2603500" cy="260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8">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6"/>
          <p:cNvSpPr txBox="1"/>
          <p:nvPr>
            <p:ph type="title"/>
          </p:nvPr>
        </p:nvSpPr>
        <p:spPr>
          <a:xfrm>
            <a:off x="818267" y="952367"/>
            <a:ext cx="11004300" cy="418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233445"/>
              </a:buClr>
              <a:buSzPts val="3200"/>
              <a:buFont typeface="Helvetica Neue Light"/>
              <a:buNone/>
            </a:pPr>
            <a:r>
              <a:rPr lang="en-US">
                <a:latin typeface="Helvetica Neue"/>
                <a:ea typeface="Helvetica Neue"/>
                <a:cs typeface="Helvetica Neue"/>
                <a:sym typeface="Helvetica Neue"/>
              </a:rPr>
              <a:t>What is Agile?</a:t>
            </a:r>
            <a:endParaRPr>
              <a:latin typeface="Helvetica Neue"/>
              <a:ea typeface="Helvetica Neue"/>
              <a:cs typeface="Helvetica Neue"/>
              <a:sym typeface="Helvetica Neue"/>
            </a:endParaRPr>
          </a:p>
        </p:txBody>
      </p:sp>
      <p:sp>
        <p:nvSpPr>
          <p:cNvPr id="407" name="Google Shape;407;p66"/>
          <p:cNvSpPr txBox="1"/>
          <p:nvPr>
            <p:ph idx="12" type="sldNum"/>
          </p:nvPr>
        </p:nvSpPr>
        <p:spPr>
          <a:xfrm>
            <a:off x="11409045" y="6333134"/>
            <a:ext cx="731700" cy="524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700"/>
              <a:buNone/>
            </a:pPr>
            <a:fld id="{00000000-1234-1234-1234-123412341234}" type="slidenum">
              <a:rPr lang="en-US">
                <a:solidFill>
                  <a:srgbClr val="000000"/>
                </a:solidFill>
              </a:rPr>
              <a:t>‹#›</a:t>
            </a:fld>
            <a:endParaRPr sz="1700">
              <a:solidFill>
                <a:srgbClr val="FFFFFF"/>
              </a:solidFill>
              <a:latin typeface="Arial"/>
              <a:ea typeface="Arial"/>
              <a:cs typeface="Arial"/>
              <a:sym typeface="Arial"/>
            </a:endParaRPr>
          </a:p>
        </p:txBody>
      </p:sp>
      <p:pic>
        <p:nvPicPr>
          <p:cNvPr id="408" name="Google Shape;408;p66"/>
          <p:cNvPicPr preferRelativeResize="0"/>
          <p:nvPr/>
        </p:nvPicPr>
        <p:blipFill rotWithShape="1">
          <a:blip r:embed="rId3">
            <a:alphaModFix/>
          </a:blip>
          <a:srcRect b="0" l="0" r="0" t="0"/>
          <a:stretch/>
        </p:blipFill>
        <p:spPr>
          <a:xfrm>
            <a:off x="1330772" y="2130320"/>
            <a:ext cx="1540332" cy="1540332"/>
          </a:xfrm>
          <a:prstGeom prst="rect">
            <a:avLst/>
          </a:prstGeom>
          <a:noFill/>
          <a:ln>
            <a:noFill/>
          </a:ln>
        </p:spPr>
      </p:pic>
      <p:pic>
        <p:nvPicPr>
          <p:cNvPr id="409" name="Google Shape;409;p66"/>
          <p:cNvPicPr preferRelativeResize="0"/>
          <p:nvPr/>
        </p:nvPicPr>
        <p:blipFill rotWithShape="1">
          <a:blip r:embed="rId4">
            <a:alphaModFix/>
          </a:blip>
          <a:srcRect b="0" l="0" r="0" t="0"/>
          <a:stretch/>
        </p:blipFill>
        <p:spPr>
          <a:xfrm>
            <a:off x="4832143" y="2138486"/>
            <a:ext cx="1540332" cy="1540332"/>
          </a:xfrm>
          <a:prstGeom prst="rect">
            <a:avLst/>
          </a:prstGeom>
          <a:noFill/>
          <a:ln>
            <a:noFill/>
          </a:ln>
        </p:spPr>
      </p:pic>
      <p:pic>
        <p:nvPicPr>
          <p:cNvPr id="410" name="Google Shape;410;p66"/>
          <p:cNvPicPr preferRelativeResize="0"/>
          <p:nvPr/>
        </p:nvPicPr>
        <p:blipFill rotWithShape="1">
          <a:blip r:embed="rId5">
            <a:alphaModFix/>
          </a:blip>
          <a:srcRect b="0" l="0" r="0" t="0"/>
          <a:stretch/>
        </p:blipFill>
        <p:spPr>
          <a:xfrm>
            <a:off x="9048760" y="2018750"/>
            <a:ext cx="1660068" cy="1660068"/>
          </a:xfrm>
          <a:prstGeom prst="rect">
            <a:avLst/>
          </a:prstGeom>
          <a:noFill/>
          <a:ln>
            <a:noFill/>
          </a:ln>
        </p:spPr>
      </p:pic>
      <p:sp>
        <p:nvSpPr>
          <p:cNvPr id="411" name="Google Shape;411;p66"/>
          <p:cNvSpPr txBox="1"/>
          <p:nvPr/>
        </p:nvSpPr>
        <p:spPr>
          <a:xfrm>
            <a:off x="1513109" y="4333546"/>
            <a:ext cx="11757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Is a</a:t>
            </a:r>
            <a:r>
              <a:rPr b="1" i="0" lang="en-US" sz="1600" u="none" cap="none" strike="noStrike">
                <a:solidFill>
                  <a:srgbClr val="000000"/>
                </a:solidFill>
                <a:latin typeface="Arial"/>
                <a:ea typeface="Arial"/>
                <a:cs typeface="Arial"/>
                <a:sym typeface="Arial"/>
              </a:rPr>
              <a:t> Mindset</a:t>
            </a:r>
            <a:endParaRPr b="0" i="0" sz="1400" u="none" cap="none" strike="noStrike">
              <a:solidFill>
                <a:srgbClr val="000000"/>
              </a:solidFill>
              <a:latin typeface="Arial"/>
              <a:ea typeface="Arial"/>
              <a:cs typeface="Arial"/>
              <a:sym typeface="Arial"/>
            </a:endParaRPr>
          </a:p>
        </p:txBody>
      </p:sp>
      <p:sp>
        <p:nvSpPr>
          <p:cNvPr id="412" name="Google Shape;412;p66"/>
          <p:cNvSpPr txBox="1"/>
          <p:nvPr/>
        </p:nvSpPr>
        <p:spPr>
          <a:xfrm>
            <a:off x="4393438" y="4286403"/>
            <a:ext cx="2417700" cy="831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Described &amp; Defined by</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Agile Manifesto (4 values &amp; 12 principles)</a:t>
            </a:r>
            <a:endParaRPr b="0" i="0" sz="1400" u="none" cap="none" strike="noStrike">
              <a:solidFill>
                <a:srgbClr val="000000"/>
              </a:solidFill>
              <a:latin typeface="Arial"/>
              <a:ea typeface="Arial"/>
              <a:cs typeface="Arial"/>
              <a:sym typeface="Arial"/>
            </a:endParaRPr>
          </a:p>
        </p:txBody>
      </p:sp>
      <p:sp>
        <p:nvSpPr>
          <p:cNvPr id="413" name="Google Shape;413;p66"/>
          <p:cNvSpPr txBox="1"/>
          <p:nvPr/>
        </p:nvSpPr>
        <p:spPr>
          <a:xfrm>
            <a:off x="8273143" y="4286403"/>
            <a:ext cx="2879400" cy="831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Manifested through many</a:t>
            </a:r>
            <a:r>
              <a:rPr b="1" i="0" lang="en-US" sz="1600" u="none" cap="none" strike="noStrike">
                <a:solidFill>
                  <a:srgbClr val="000000"/>
                </a:solidFill>
                <a:latin typeface="Arial"/>
                <a:ea typeface="Arial"/>
                <a:cs typeface="Arial"/>
                <a:sym typeface="Arial"/>
              </a:rPr>
              <a:t> practices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(Scrum, XP, Kanban, SAFe)</a:t>
            </a:r>
            <a:endParaRPr b="0" i="0" sz="1400" u="none" cap="none" strike="noStrike">
              <a:solidFill>
                <a:srgbClr val="000000"/>
              </a:solidFill>
              <a:latin typeface="Arial"/>
              <a:ea typeface="Arial"/>
              <a:cs typeface="Arial"/>
              <a:sym typeface="Arial"/>
            </a:endParaRPr>
          </a:p>
        </p:txBody>
      </p:sp>
      <p:sp>
        <p:nvSpPr>
          <p:cNvPr id="414" name="Google Shape;414;p66"/>
          <p:cNvSpPr txBox="1"/>
          <p:nvPr/>
        </p:nvSpPr>
        <p:spPr>
          <a:xfrm>
            <a:off x="1304620" y="5780294"/>
            <a:ext cx="9393300" cy="282900"/>
          </a:xfrm>
          <a:prstGeom prst="rect">
            <a:avLst/>
          </a:prstGeom>
          <a:noFill/>
          <a:ln>
            <a:noFill/>
          </a:ln>
        </p:spPr>
        <p:txBody>
          <a:bodyPr anchorCtr="0" anchor="b" bIns="45700" lIns="45700" spcFirstLastPara="1" rIns="45700" wrap="square" tIns="45700">
            <a:noAutofit/>
          </a:bodyPr>
          <a:lstStyle/>
          <a:p>
            <a:pPr indent="0" lvl="0" marL="0" marR="0" rtl="0" algn="ctr">
              <a:lnSpc>
                <a:spcPct val="90000"/>
              </a:lnSpc>
              <a:spcBef>
                <a:spcPts val="0"/>
              </a:spcBef>
              <a:spcAft>
                <a:spcPts val="0"/>
              </a:spcAft>
              <a:buClr>
                <a:srgbClr val="233445"/>
              </a:buClr>
              <a:buSzPts val="1800"/>
              <a:buFont typeface="Helvetica Neue Light"/>
              <a:buNone/>
            </a:pPr>
            <a:r>
              <a:rPr b="0" i="0" lang="en-US" sz="2000" u="none" cap="none" strike="noStrike">
                <a:solidFill>
                  <a:schemeClr val="dk1"/>
                </a:solidFill>
                <a:latin typeface="Arial"/>
                <a:ea typeface="Arial"/>
                <a:cs typeface="Arial"/>
                <a:sym typeface="Arial"/>
              </a:rPr>
              <a:t>Agile is change in culture &amp; values of an organization &amp; its people</a:t>
            </a:r>
            <a:endParaRPr b="0" i="0" sz="20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500"/>
                                        <p:tgtEl>
                                          <p:spTgt spid="4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93"/>
          <p:cNvSpPr txBox="1"/>
          <p:nvPr>
            <p:ph type="title"/>
          </p:nvPr>
        </p:nvSpPr>
        <p:spPr>
          <a:xfrm>
            <a:off x="818267" y="952367"/>
            <a:ext cx="11004300" cy="418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3445"/>
              </a:buClr>
              <a:buSzPts val="3200"/>
              <a:buFont typeface="Helvetica Neue Light"/>
              <a:buNone/>
            </a:pPr>
            <a:r>
              <a:rPr lang="en-US">
                <a:latin typeface="Helvetica Neue"/>
                <a:ea typeface="Helvetica Neue"/>
                <a:cs typeface="Helvetica Neue"/>
                <a:sym typeface="Helvetica Neue"/>
              </a:rPr>
              <a:t>Backlog Refinement/Grooming</a:t>
            </a:r>
            <a:endParaRPr>
              <a:latin typeface="Helvetica Neue"/>
              <a:ea typeface="Helvetica Neue"/>
              <a:cs typeface="Helvetica Neue"/>
              <a:sym typeface="Helvetica Neue"/>
            </a:endParaRPr>
          </a:p>
        </p:txBody>
      </p:sp>
      <p:sp>
        <p:nvSpPr>
          <p:cNvPr id="785" name="Google Shape;785;p93"/>
          <p:cNvSpPr txBox="1"/>
          <p:nvPr>
            <p:ph idx="12" type="sldNum"/>
          </p:nvPr>
        </p:nvSpPr>
        <p:spPr>
          <a:xfrm>
            <a:off x="11409045" y="6333134"/>
            <a:ext cx="731700" cy="524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700"/>
              <a:buNone/>
            </a:pPr>
            <a:fld id="{00000000-1234-1234-1234-123412341234}" type="slidenum">
              <a:rPr lang="en-US">
                <a:solidFill>
                  <a:srgbClr val="000000"/>
                </a:solidFill>
              </a:rPr>
              <a:t>‹#›</a:t>
            </a:fld>
            <a:endParaRPr sz="1700">
              <a:solidFill>
                <a:srgbClr val="FFFFFF"/>
              </a:solidFill>
              <a:latin typeface="Arial"/>
              <a:ea typeface="Arial"/>
              <a:cs typeface="Arial"/>
              <a:sym typeface="Arial"/>
            </a:endParaRPr>
          </a:p>
        </p:txBody>
      </p:sp>
      <p:sp>
        <p:nvSpPr>
          <p:cNvPr id="786" name="Google Shape;786;p93"/>
          <p:cNvSpPr txBox="1"/>
          <p:nvPr/>
        </p:nvSpPr>
        <p:spPr>
          <a:xfrm>
            <a:off x="1066800" y="1512337"/>
            <a:ext cx="8193900" cy="4888477"/>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What is backlog refinement/grooming?</a:t>
            </a:r>
            <a:endParaRPr b="1" i="0" sz="2000" u="none" cap="none" strike="noStrike">
              <a:solidFill>
                <a:srgbClr val="000000"/>
              </a:solidFill>
              <a:latin typeface="Arial"/>
              <a:ea typeface="Arial"/>
              <a:cs typeface="Arial"/>
              <a:sym typeface="Arial"/>
            </a:endParaRPr>
          </a:p>
          <a:p>
            <a:pPr indent="-355600" lvl="0" marL="457200" marR="0" rtl="0" algn="l">
              <a:lnSpc>
                <a:spcPct val="115000"/>
              </a:lnSpc>
              <a:spcBef>
                <a:spcPts val="1000"/>
              </a:spcBef>
              <a:spcAft>
                <a:spcPts val="0"/>
              </a:spcAft>
              <a:buClr>
                <a:srgbClr val="000000"/>
              </a:buClr>
              <a:buSzPts val="2000"/>
              <a:buFont typeface="Proxima Nova"/>
              <a:buChar char="●"/>
            </a:pPr>
            <a:r>
              <a:rPr b="0" i="0" lang="en-US" sz="2000" u="none" cap="none" strike="noStrike">
                <a:solidFill>
                  <a:srgbClr val="000000"/>
                </a:solidFill>
                <a:latin typeface="Arial"/>
                <a:ea typeface="Arial"/>
                <a:cs typeface="Arial"/>
                <a:sym typeface="Arial"/>
              </a:rPr>
              <a:t>Add detail, estimates and order to user stories</a:t>
            </a:r>
            <a:endParaRPr b="0" i="0" sz="2000" u="none" cap="none" strike="noStrike">
              <a:solidFill>
                <a:srgbClr val="000000"/>
              </a:solidFill>
              <a:latin typeface="Arial"/>
              <a:ea typeface="Arial"/>
              <a:cs typeface="Arial"/>
              <a:sym typeface="Arial"/>
            </a:endParaRPr>
          </a:p>
          <a:p>
            <a:pPr indent="-355600" lvl="0" marL="457200" marR="0" rtl="0" algn="l">
              <a:lnSpc>
                <a:spcPct val="115000"/>
              </a:lnSpc>
              <a:spcBef>
                <a:spcPts val="0"/>
              </a:spcBef>
              <a:spcAft>
                <a:spcPts val="0"/>
              </a:spcAft>
              <a:buClr>
                <a:srgbClr val="000000"/>
              </a:buClr>
              <a:buSzPts val="2000"/>
              <a:buFont typeface="Proxima Nova"/>
              <a:buChar char="●"/>
            </a:pPr>
            <a:r>
              <a:rPr b="0" i="0" lang="en-US" sz="2000" u="none" cap="none" strike="noStrike">
                <a:solidFill>
                  <a:srgbClr val="000000"/>
                </a:solidFill>
                <a:latin typeface="Arial"/>
                <a:ea typeface="Arial"/>
                <a:cs typeface="Arial"/>
                <a:sym typeface="Arial"/>
              </a:rPr>
              <a:t>Refining involves 3 actions:</a:t>
            </a:r>
            <a:endParaRPr b="0" i="0" sz="2000" u="none" cap="none" strike="noStrike">
              <a:solidFill>
                <a:srgbClr val="000000"/>
              </a:solidFill>
              <a:latin typeface="Arial"/>
              <a:ea typeface="Arial"/>
              <a:cs typeface="Arial"/>
              <a:sym typeface="Arial"/>
            </a:endParaRPr>
          </a:p>
          <a:p>
            <a:pPr indent="-355600" lvl="1" marL="914400" marR="0" rtl="0" algn="l">
              <a:lnSpc>
                <a:spcPct val="115000"/>
              </a:lnSpc>
              <a:spcBef>
                <a:spcPts val="0"/>
              </a:spcBef>
              <a:spcAft>
                <a:spcPts val="0"/>
              </a:spcAft>
              <a:buClr>
                <a:srgbClr val="000000"/>
              </a:buClr>
              <a:buSzPts val="2000"/>
              <a:buFont typeface="Proxima Nova"/>
              <a:buChar char="○"/>
            </a:pPr>
            <a:r>
              <a:rPr b="0" i="0" lang="en-US" sz="2000" u="none" cap="none" strike="noStrike">
                <a:solidFill>
                  <a:srgbClr val="000000"/>
                </a:solidFill>
                <a:latin typeface="Arial"/>
                <a:ea typeface="Arial"/>
                <a:cs typeface="Arial"/>
                <a:sym typeface="Arial"/>
              </a:rPr>
              <a:t>Making it easier to understand</a:t>
            </a:r>
            <a:endParaRPr b="0" i="0" sz="2000" u="none" cap="none" strike="noStrike">
              <a:solidFill>
                <a:srgbClr val="000000"/>
              </a:solidFill>
              <a:latin typeface="Arial"/>
              <a:ea typeface="Arial"/>
              <a:cs typeface="Arial"/>
              <a:sym typeface="Arial"/>
            </a:endParaRPr>
          </a:p>
          <a:p>
            <a:pPr indent="-355600" lvl="1" marL="914400" marR="0" rtl="0" algn="l">
              <a:lnSpc>
                <a:spcPct val="115000"/>
              </a:lnSpc>
              <a:spcBef>
                <a:spcPts val="0"/>
              </a:spcBef>
              <a:spcAft>
                <a:spcPts val="0"/>
              </a:spcAft>
              <a:buClr>
                <a:srgbClr val="000000"/>
              </a:buClr>
              <a:buSzPts val="2000"/>
              <a:buFont typeface="Proxima Nova"/>
              <a:buChar char="○"/>
            </a:pPr>
            <a:r>
              <a:rPr b="0" i="0" lang="en-US" sz="2000" u="none" cap="none" strike="noStrike">
                <a:solidFill>
                  <a:srgbClr val="000000"/>
                </a:solidFill>
                <a:latin typeface="Arial"/>
                <a:ea typeface="Arial"/>
                <a:cs typeface="Arial"/>
                <a:sym typeface="Arial"/>
              </a:rPr>
              <a:t>Making it small enough to complete in one sprint</a:t>
            </a:r>
            <a:endParaRPr b="0" i="0" sz="2000" u="none" cap="none" strike="noStrike">
              <a:solidFill>
                <a:srgbClr val="000000"/>
              </a:solidFill>
              <a:latin typeface="Arial"/>
              <a:ea typeface="Arial"/>
              <a:cs typeface="Arial"/>
              <a:sym typeface="Arial"/>
            </a:endParaRPr>
          </a:p>
          <a:p>
            <a:pPr indent="-355600" lvl="1" marL="914400" marR="0" rtl="0" algn="l">
              <a:lnSpc>
                <a:spcPct val="115000"/>
              </a:lnSpc>
              <a:spcBef>
                <a:spcPts val="0"/>
              </a:spcBef>
              <a:spcAft>
                <a:spcPts val="0"/>
              </a:spcAft>
              <a:buClr>
                <a:srgbClr val="000000"/>
              </a:buClr>
              <a:buSzPts val="2000"/>
              <a:buFont typeface="Proxima Nova"/>
              <a:buChar char="○"/>
            </a:pPr>
            <a:r>
              <a:rPr b="0" i="0" lang="en-US" sz="2000" u="none" cap="none" strike="noStrike">
                <a:solidFill>
                  <a:srgbClr val="000000"/>
                </a:solidFill>
                <a:latin typeface="Arial"/>
                <a:ea typeface="Arial"/>
                <a:cs typeface="Arial"/>
                <a:sym typeface="Arial"/>
              </a:rPr>
              <a:t>Adding acceptance criteria which define when the story is complete</a:t>
            </a:r>
            <a:endParaRPr b="0" i="0" sz="2000" u="none" cap="none" strike="noStrike">
              <a:solidFill>
                <a:srgbClr val="000000"/>
              </a:solidFill>
              <a:latin typeface="Arial"/>
              <a:ea typeface="Arial"/>
              <a:cs typeface="Arial"/>
              <a:sym typeface="Arial"/>
            </a:endParaRPr>
          </a:p>
          <a:p>
            <a:pPr indent="-355600" lvl="0" marL="457200" marR="0" rtl="0" algn="l">
              <a:lnSpc>
                <a:spcPct val="115000"/>
              </a:lnSpc>
              <a:spcBef>
                <a:spcPts val="0"/>
              </a:spcBef>
              <a:spcAft>
                <a:spcPts val="0"/>
              </a:spcAft>
              <a:buClr>
                <a:srgbClr val="000000"/>
              </a:buClr>
              <a:buSzPts val="2000"/>
              <a:buFont typeface="Proxima Nova"/>
              <a:buChar char="●"/>
            </a:pPr>
            <a:r>
              <a:rPr b="0" i="0" lang="en-US" sz="2000" u="none" cap="none" strike="noStrike">
                <a:solidFill>
                  <a:srgbClr val="000000"/>
                </a:solidFill>
                <a:latin typeface="Arial"/>
                <a:ea typeface="Arial"/>
                <a:cs typeface="Arial"/>
                <a:sym typeface="Arial"/>
              </a:rPr>
              <a:t>Refined stories from the input for the next “sprint planning”</a:t>
            </a:r>
            <a:endParaRPr b="0" i="0" sz="2000" u="none" cap="none" strike="noStrike">
              <a:solidFill>
                <a:srgbClr val="000000"/>
              </a:solidFill>
              <a:latin typeface="Arial"/>
              <a:ea typeface="Arial"/>
              <a:cs typeface="Arial"/>
              <a:sym typeface="Arial"/>
            </a:endParaRPr>
          </a:p>
          <a:p>
            <a:pPr indent="0" lvl="7" marL="0" marR="0" rtl="0" algn="l">
              <a:lnSpc>
                <a:spcPct val="100000"/>
              </a:lnSpc>
              <a:spcBef>
                <a:spcPts val="100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Why do we do backlog refinement?</a:t>
            </a:r>
            <a:endParaRPr b="0" i="0" sz="2000" u="none" cap="none" strike="noStrike">
              <a:solidFill>
                <a:srgbClr val="000000"/>
              </a:solidFill>
              <a:latin typeface="Arial"/>
              <a:ea typeface="Arial"/>
              <a:cs typeface="Arial"/>
              <a:sym typeface="Arial"/>
            </a:endParaRPr>
          </a:p>
          <a:p>
            <a:pPr indent="-355600" lvl="0" marL="457200" marR="0" rtl="0" algn="l">
              <a:lnSpc>
                <a:spcPct val="115000"/>
              </a:lnSpc>
              <a:spcBef>
                <a:spcPts val="1000"/>
              </a:spcBef>
              <a:spcAft>
                <a:spcPts val="0"/>
              </a:spcAft>
              <a:buClr>
                <a:srgbClr val="000000"/>
              </a:buClr>
              <a:buSzPts val="2000"/>
              <a:buFont typeface="Proxima Nova"/>
              <a:buChar char="●"/>
            </a:pPr>
            <a:r>
              <a:rPr b="0" i="0" lang="en-US" sz="2000" u="none" cap="none" strike="noStrike">
                <a:solidFill>
                  <a:srgbClr val="000000"/>
                </a:solidFill>
                <a:latin typeface="Arial"/>
                <a:ea typeface="Arial"/>
                <a:cs typeface="Arial"/>
                <a:sym typeface="Arial"/>
              </a:rPr>
              <a:t>To ensure common understanding of the stories.</a:t>
            </a:r>
            <a:endParaRPr b="0" i="0" sz="2000" u="none" cap="none" strike="noStrike">
              <a:solidFill>
                <a:srgbClr val="000000"/>
              </a:solidFill>
              <a:latin typeface="Arial"/>
              <a:ea typeface="Arial"/>
              <a:cs typeface="Arial"/>
              <a:sym typeface="Arial"/>
            </a:endParaRPr>
          </a:p>
          <a:p>
            <a:pPr indent="-355600" lvl="0" marL="457200" marR="0" rtl="0" algn="l">
              <a:lnSpc>
                <a:spcPct val="115000"/>
              </a:lnSpc>
              <a:spcBef>
                <a:spcPts val="1000"/>
              </a:spcBef>
              <a:spcAft>
                <a:spcPts val="1000"/>
              </a:spcAft>
              <a:buClr>
                <a:srgbClr val="000000"/>
              </a:buClr>
              <a:buSzPts val="2000"/>
              <a:buFont typeface="Proxima Nova"/>
              <a:buChar char="●"/>
            </a:pPr>
            <a:r>
              <a:rPr b="0" i="0" lang="en-US" sz="2000" u="none" cap="none" strike="noStrike">
                <a:solidFill>
                  <a:srgbClr val="000000"/>
                </a:solidFill>
                <a:latin typeface="Arial"/>
                <a:ea typeface="Arial"/>
                <a:cs typeface="Arial"/>
                <a:sym typeface="Arial"/>
              </a:rPr>
              <a:t>Develop a view  on what needs to be delivered 2-3 sprints ahead to have confidence</a:t>
            </a:r>
            <a:endParaRPr b="0" i="0" sz="2000" u="none" cap="none" strike="noStrike">
              <a:solidFill>
                <a:srgbClr val="000000"/>
              </a:solidFill>
              <a:latin typeface="Arial"/>
              <a:ea typeface="Arial"/>
              <a:cs typeface="Arial"/>
              <a:sym typeface="Arial"/>
            </a:endParaRPr>
          </a:p>
        </p:txBody>
      </p:sp>
      <p:grpSp>
        <p:nvGrpSpPr>
          <p:cNvPr id="787" name="Google Shape;787;p93"/>
          <p:cNvGrpSpPr/>
          <p:nvPr/>
        </p:nvGrpSpPr>
        <p:grpSpPr>
          <a:xfrm>
            <a:off x="9260727" y="2171755"/>
            <a:ext cx="2260670" cy="2260670"/>
            <a:chOff x="9169400" y="1993900"/>
            <a:chExt cx="2527300" cy="2527300"/>
          </a:xfrm>
        </p:grpSpPr>
        <p:pic>
          <p:nvPicPr>
            <p:cNvPr descr="Theatre with solid fill" id="788" name="Google Shape;788;p93"/>
            <p:cNvPicPr preferRelativeResize="0"/>
            <p:nvPr/>
          </p:nvPicPr>
          <p:blipFill rotWithShape="1">
            <a:blip r:embed="rId3">
              <a:alphaModFix/>
            </a:blip>
            <a:srcRect b="0" l="0" r="0" t="0"/>
            <a:stretch/>
          </p:blipFill>
          <p:spPr>
            <a:xfrm>
              <a:off x="9169400" y="1993900"/>
              <a:ext cx="2527300" cy="2527300"/>
            </a:xfrm>
            <a:prstGeom prst="rect">
              <a:avLst/>
            </a:prstGeom>
            <a:noFill/>
            <a:ln>
              <a:noFill/>
            </a:ln>
          </p:spPr>
        </p:pic>
        <p:cxnSp>
          <p:nvCxnSpPr>
            <p:cNvPr id="789" name="Google Shape;789;p93"/>
            <p:cNvCxnSpPr/>
            <p:nvPr/>
          </p:nvCxnSpPr>
          <p:spPr>
            <a:xfrm>
              <a:off x="9779000" y="2641600"/>
              <a:ext cx="1371600" cy="0"/>
            </a:xfrm>
            <a:prstGeom prst="straightConnector1">
              <a:avLst/>
            </a:prstGeom>
            <a:noFill/>
            <a:ln cap="flat" cmpd="sng" w="19050">
              <a:solidFill>
                <a:srgbClr val="F2F2F2"/>
              </a:solidFill>
              <a:prstDash val="solid"/>
              <a:round/>
              <a:headEnd len="sm" w="sm" type="none"/>
              <a:tailEnd len="sm" w="sm" type="none"/>
            </a:ln>
          </p:spPr>
        </p:cxnSp>
        <p:cxnSp>
          <p:nvCxnSpPr>
            <p:cNvPr id="790" name="Google Shape;790;p93"/>
            <p:cNvCxnSpPr/>
            <p:nvPr/>
          </p:nvCxnSpPr>
          <p:spPr>
            <a:xfrm>
              <a:off x="9779000" y="2908300"/>
              <a:ext cx="1371600" cy="0"/>
            </a:xfrm>
            <a:prstGeom prst="straightConnector1">
              <a:avLst/>
            </a:prstGeom>
            <a:noFill/>
            <a:ln cap="flat" cmpd="sng" w="19050">
              <a:solidFill>
                <a:srgbClr val="F2F2F2"/>
              </a:solidFill>
              <a:prstDash val="solid"/>
              <a:round/>
              <a:headEnd len="sm" w="sm" type="none"/>
              <a:tailEnd len="sm" w="sm" type="none"/>
            </a:ln>
          </p:spPr>
        </p:cxnSp>
        <p:cxnSp>
          <p:nvCxnSpPr>
            <p:cNvPr id="791" name="Google Shape;791;p93"/>
            <p:cNvCxnSpPr/>
            <p:nvPr/>
          </p:nvCxnSpPr>
          <p:spPr>
            <a:xfrm>
              <a:off x="9779000" y="3187700"/>
              <a:ext cx="1371600" cy="0"/>
            </a:xfrm>
            <a:prstGeom prst="straightConnector1">
              <a:avLst/>
            </a:prstGeom>
            <a:noFill/>
            <a:ln cap="flat" cmpd="sng" w="19050">
              <a:solidFill>
                <a:srgbClr val="F2F2F2"/>
              </a:solidFill>
              <a:prstDash val="solid"/>
              <a:round/>
              <a:headEnd len="sm" w="sm" type="none"/>
              <a:tailEnd len="sm" w="sm"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6">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6">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94"/>
          <p:cNvSpPr txBox="1"/>
          <p:nvPr>
            <p:ph type="title"/>
          </p:nvPr>
        </p:nvSpPr>
        <p:spPr>
          <a:xfrm>
            <a:off x="818267" y="952367"/>
            <a:ext cx="11004300" cy="418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3445"/>
              </a:buClr>
              <a:buSzPts val="3200"/>
              <a:buFont typeface="Helvetica Neue Light"/>
              <a:buNone/>
            </a:pPr>
            <a:r>
              <a:rPr lang="en-US">
                <a:latin typeface="Helvetica Neue"/>
                <a:ea typeface="Helvetica Neue"/>
                <a:cs typeface="Helvetica Neue"/>
                <a:sym typeface="Helvetica Neue"/>
              </a:rPr>
              <a:t>Backlog Refinement/Grooming</a:t>
            </a:r>
            <a:endParaRPr>
              <a:latin typeface="Helvetica Neue"/>
              <a:ea typeface="Helvetica Neue"/>
              <a:cs typeface="Helvetica Neue"/>
              <a:sym typeface="Helvetica Neue"/>
            </a:endParaRPr>
          </a:p>
        </p:txBody>
      </p:sp>
      <p:sp>
        <p:nvSpPr>
          <p:cNvPr id="797" name="Google Shape;797;p94"/>
          <p:cNvSpPr txBox="1"/>
          <p:nvPr>
            <p:ph idx="12" type="sldNum"/>
          </p:nvPr>
        </p:nvSpPr>
        <p:spPr>
          <a:xfrm>
            <a:off x="11409045" y="6333134"/>
            <a:ext cx="731700" cy="524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700"/>
              <a:buNone/>
            </a:pPr>
            <a:fld id="{00000000-1234-1234-1234-123412341234}" type="slidenum">
              <a:rPr lang="en-US">
                <a:solidFill>
                  <a:srgbClr val="000000"/>
                </a:solidFill>
              </a:rPr>
              <a:t>‹#›</a:t>
            </a:fld>
            <a:endParaRPr>
              <a:solidFill>
                <a:srgbClr val="000000"/>
              </a:solidFill>
            </a:endParaRPr>
          </a:p>
        </p:txBody>
      </p:sp>
      <p:sp>
        <p:nvSpPr>
          <p:cNvPr id="798" name="Google Shape;798;p94"/>
          <p:cNvSpPr txBox="1"/>
          <p:nvPr/>
        </p:nvSpPr>
        <p:spPr>
          <a:xfrm>
            <a:off x="1066800" y="1576213"/>
            <a:ext cx="8193900" cy="229802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Who participates?</a:t>
            </a:r>
            <a:endParaRPr b="1" i="0" sz="2000" u="none" cap="none" strike="noStrike">
              <a:solidFill>
                <a:srgbClr val="000000"/>
              </a:solidFill>
              <a:latin typeface="Arial"/>
              <a:ea typeface="Arial"/>
              <a:cs typeface="Arial"/>
              <a:sym typeface="Arial"/>
            </a:endParaRPr>
          </a:p>
          <a:p>
            <a:pPr indent="-355600" lvl="0" marL="457200" marR="0" rtl="0" algn="l">
              <a:lnSpc>
                <a:spcPct val="115000"/>
              </a:lnSpc>
              <a:spcBef>
                <a:spcPts val="1000"/>
              </a:spcBef>
              <a:spcAft>
                <a:spcPts val="0"/>
              </a:spcAft>
              <a:buClr>
                <a:srgbClr val="000000"/>
              </a:buClr>
              <a:buSzPts val="2000"/>
              <a:buFont typeface="Proxima Nova"/>
              <a:buChar char="●"/>
            </a:pPr>
            <a:r>
              <a:rPr b="0" i="0" lang="en-US" sz="2000" u="none" cap="none" strike="noStrike">
                <a:solidFill>
                  <a:srgbClr val="000000"/>
                </a:solidFill>
                <a:latin typeface="Arial"/>
                <a:ea typeface="Arial"/>
                <a:cs typeface="Arial"/>
                <a:sym typeface="Arial"/>
              </a:rPr>
              <a:t>Team members to clarify stories</a:t>
            </a:r>
            <a:endParaRPr b="0" i="0" sz="2000" u="none" cap="none" strike="noStrike">
              <a:solidFill>
                <a:srgbClr val="000000"/>
              </a:solidFill>
              <a:latin typeface="Arial"/>
              <a:ea typeface="Arial"/>
              <a:cs typeface="Arial"/>
              <a:sym typeface="Arial"/>
            </a:endParaRPr>
          </a:p>
          <a:p>
            <a:pPr indent="-355600" lvl="0" marL="457200" marR="0" rtl="0" algn="l">
              <a:lnSpc>
                <a:spcPct val="115000"/>
              </a:lnSpc>
              <a:spcBef>
                <a:spcPts val="0"/>
              </a:spcBef>
              <a:spcAft>
                <a:spcPts val="0"/>
              </a:spcAft>
              <a:buClr>
                <a:srgbClr val="000000"/>
              </a:buClr>
              <a:buSzPts val="2000"/>
              <a:buFont typeface="Proxima Nova"/>
              <a:buChar char="●"/>
            </a:pPr>
            <a:r>
              <a:rPr b="0" i="0" lang="en-US" sz="2000" u="none" cap="none" strike="noStrike">
                <a:solidFill>
                  <a:srgbClr val="000000"/>
                </a:solidFill>
                <a:latin typeface="Arial"/>
                <a:ea typeface="Arial"/>
                <a:cs typeface="Arial"/>
                <a:sym typeface="Arial"/>
              </a:rPr>
              <a:t>Product Owner to prepare stories and facilitate discussion</a:t>
            </a:r>
            <a:endParaRPr b="0" i="0" sz="2000" u="none" cap="none" strike="noStrike">
              <a:solidFill>
                <a:srgbClr val="000000"/>
              </a:solidFill>
              <a:latin typeface="Arial"/>
              <a:ea typeface="Arial"/>
              <a:cs typeface="Arial"/>
              <a:sym typeface="Arial"/>
            </a:endParaRPr>
          </a:p>
          <a:p>
            <a:pPr indent="-355600" lvl="0" marL="457200" marR="0" rtl="0" algn="l">
              <a:lnSpc>
                <a:spcPct val="115000"/>
              </a:lnSpc>
              <a:spcBef>
                <a:spcPts val="0"/>
              </a:spcBef>
              <a:spcAft>
                <a:spcPts val="0"/>
              </a:spcAft>
              <a:buClr>
                <a:srgbClr val="000000"/>
              </a:buClr>
              <a:buSzPts val="2000"/>
              <a:buFont typeface="Proxima Nova"/>
              <a:buChar char="●"/>
            </a:pPr>
            <a:r>
              <a:rPr b="0" i="0" lang="en-US" sz="2000" u="none" cap="none" strike="noStrike">
                <a:solidFill>
                  <a:srgbClr val="000000"/>
                </a:solidFill>
                <a:latin typeface="Arial"/>
                <a:ea typeface="Arial"/>
                <a:cs typeface="Arial"/>
                <a:sym typeface="Arial"/>
              </a:rPr>
              <a:t>Scrum Master to ensure right practices are followed and observer behavior</a:t>
            </a:r>
            <a:endParaRPr b="0" i="0" sz="2000" u="none" cap="none" strike="noStrike">
              <a:solidFill>
                <a:srgbClr val="000000"/>
              </a:solidFill>
              <a:latin typeface="Arial"/>
              <a:ea typeface="Arial"/>
              <a:cs typeface="Arial"/>
              <a:sym typeface="Arial"/>
            </a:endParaRPr>
          </a:p>
          <a:p>
            <a:pPr indent="-355600" lvl="0" marL="457200" marR="0" rtl="0" algn="l">
              <a:lnSpc>
                <a:spcPct val="115000"/>
              </a:lnSpc>
              <a:spcBef>
                <a:spcPts val="0"/>
              </a:spcBef>
              <a:spcAft>
                <a:spcPts val="0"/>
              </a:spcAft>
              <a:buClr>
                <a:srgbClr val="000000"/>
              </a:buClr>
              <a:buSzPts val="2000"/>
              <a:buFont typeface="Proxima Nova"/>
              <a:buChar char="●"/>
            </a:pPr>
            <a:r>
              <a:rPr b="0" i="0" lang="en-US" sz="2000" u="none" cap="none" strike="noStrike">
                <a:solidFill>
                  <a:srgbClr val="000000"/>
                </a:solidFill>
                <a:latin typeface="Arial"/>
                <a:ea typeface="Arial"/>
                <a:cs typeface="Arial"/>
                <a:sym typeface="Arial"/>
              </a:rPr>
              <a:t>Relevant Subject Matter Expertise (SME)</a:t>
            </a:r>
            <a:endParaRPr b="0" i="0" sz="2000" u="none" cap="none" strike="noStrike">
              <a:solidFill>
                <a:srgbClr val="000000"/>
              </a:solidFill>
              <a:latin typeface="Arial"/>
              <a:ea typeface="Arial"/>
              <a:cs typeface="Arial"/>
              <a:sym typeface="Arial"/>
            </a:endParaRPr>
          </a:p>
        </p:txBody>
      </p:sp>
      <p:grpSp>
        <p:nvGrpSpPr>
          <p:cNvPr id="799" name="Google Shape;799;p94"/>
          <p:cNvGrpSpPr/>
          <p:nvPr/>
        </p:nvGrpSpPr>
        <p:grpSpPr>
          <a:xfrm>
            <a:off x="9260727" y="2171755"/>
            <a:ext cx="2260670" cy="2260670"/>
            <a:chOff x="9169400" y="1993900"/>
            <a:chExt cx="2527300" cy="2527300"/>
          </a:xfrm>
        </p:grpSpPr>
        <p:pic>
          <p:nvPicPr>
            <p:cNvPr descr="Theatre with solid fill" id="800" name="Google Shape;800;p94"/>
            <p:cNvPicPr preferRelativeResize="0"/>
            <p:nvPr/>
          </p:nvPicPr>
          <p:blipFill rotWithShape="1">
            <a:blip r:embed="rId3">
              <a:alphaModFix/>
            </a:blip>
            <a:srcRect b="0" l="0" r="0" t="0"/>
            <a:stretch/>
          </p:blipFill>
          <p:spPr>
            <a:xfrm>
              <a:off x="9169400" y="1993900"/>
              <a:ext cx="2527300" cy="2527300"/>
            </a:xfrm>
            <a:prstGeom prst="rect">
              <a:avLst/>
            </a:prstGeom>
            <a:noFill/>
            <a:ln>
              <a:noFill/>
            </a:ln>
          </p:spPr>
        </p:pic>
        <p:cxnSp>
          <p:nvCxnSpPr>
            <p:cNvPr id="801" name="Google Shape;801;p94"/>
            <p:cNvCxnSpPr/>
            <p:nvPr/>
          </p:nvCxnSpPr>
          <p:spPr>
            <a:xfrm>
              <a:off x="9779000" y="2641600"/>
              <a:ext cx="1371600" cy="0"/>
            </a:xfrm>
            <a:prstGeom prst="straightConnector1">
              <a:avLst/>
            </a:prstGeom>
            <a:noFill/>
            <a:ln cap="flat" cmpd="sng" w="19050">
              <a:solidFill>
                <a:srgbClr val="F2F2F2"/>
              </a:solidFill>
              <a:prstDash val="solid"/>
              <a:round/>
              <a:headEnd len="sm" w="sm" type="none"/>
              <a:tailEnd len="sm" w="sm" type="none"/>
            </a:ln>
          </p:spPr>
        </p:cxnSp>
        <p:cxnSp>
          <p:nvCxnSpPr>
            <p:cNvPr id="802" name="Google Shape;802;p94"/>
            <p:cNvCxnSpPr/>
            <p:nvPr/>
          </p:nvCxnSpPr>
          <p:spPr>
            <a:xfrm>
              <a:off x="9779000" y="2908300"/>
              <a:ext cx="1371600" cy="0"/>
            </a:xfrm>
            <a:prstGeom prst="straightConnector1">
              <a:avLst/>
            </a:prstGeom>
            <a:noFill/>
            <a:ln cap="flat" cmpd="sng" w="19050">
              <a:solidFill>
                <a:srgbClr val="F2F2F2"/>
              </a:solidFill>
              <a:prstDash val="solid"/>
              <a:round/>
              <a:headEnd len="sm" w="sm" type="none"/>
              <a:tailEnd len="sm" w="sm" type="none"/>
            </a:ln>
          </p:spPr>
        </p:cxnSp>
        <p:cxnSp>
          <p:nvCxnSpPr>
            <p:cNvPr id="803" name="Google Shape;803;p94"/>
            <p:cNvCxnSpPr/>
            <p:nvPr/>
          </p:nvCxnSpPr>
          <p:spPr>
            <a:xfrm>
              <a:off x="9779000" y="3187700"/>
              <a:ext cx="1371600" cy="0"/>
            </a:xfrm>
            <a:prstGeom prst="straightConnector1">
              <a:avLst/>
            </a:prstGeom>
            <a:noFill/>
            <a:ln cap="flat" cmpd="sng" w="19050">
              <a:solidFill>
                <a:srgbClr val="F2F2F2"/>
              </a:solidFill>
              <a:prstDash val="solid"/>
              <a:round/>
              <a:headEnd len="sm" w="sm" type="none"/>
              <a:tailEnd len="sm" w="sm"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8">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95"/>
          <p:cNvSpPr txBox="1"/>
          <p:nvPr>
            <p:ph type="title"/>
          </p:nvPr>
        </p:nvSpPr>
        <p:spPr>
          <a:xfrm>
            <a:off x="818267" y="952367"/>
            <a:ext cx="11004300" cy="418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233445"/>
              </a:buClr>
              <a:buSzPts val="3200"/>
              <a:buFont typeface="Helvetica Neue Light"/>
              <a:buNone/>
            </a:pPr>
            <a:r>
              <a:rPr lang="en-US">
                <a:latin typeface="Helvetica Neue"/>
                <a:ea typeface="Helvetica Neue"/>
                <a:cs typeface="Helvetica Neue"/>
                <a:sym typeface="Helvetica Neue"/>
              </a:rPr>
              <a:t>Scrum Artifacts</a:t>
            </a:r>
            <a:endParaRPr>
              <a:latin typeface="Helvetica Neue"/>
              <a:ea typeface="Helvetica Neue"/>
              <a:cs typeface="Helvetica Neue"/>
              <a:sym typeface="Helvetica Neue"/>
            </a:endParaRPr>
          </a:p>
        </p:txBody>
      </p:sp>
      <p:sp>
        <p:nvSpPr>
          <p:cNvPr id="809" name="Google Shape;809;p95"/>
          <p:cNvSpPr txBox="1"/>
          <p:nvPr>
            <p:ph idx="12" type="sldNum"/>
          </p:nvPr>
        </p:nvSpPr>
        <p:spPr>
          <a:xfrm>
            <a:off x="11409045" y="6333134"/>
            <a:ext cx="731700" cy="524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700"/>
              <a:buNone/>
            </a:pPr>
            <a:fld id="{00000000-1234-1234-1234-123412341234}" type="slidenum">
              <a:rPr lang="en-US">
                <a:solidFill>
                  <a:srgbClr val="000000"/>
                </a:solidFill>
              </a:rPr>
              <a:t>‹#›</a:t>
            </a:fld>
            <a:endParaRPr sz="1700">
              <a:solidFill>
                <a:srgbClr val="FFFFFF"/>
              </a:solidFill>
              <a:latin typeface="Arial"/>
              <a:ea typeface="Arial"/>
              <a:cs typeface="Arial"/>
              <a:sym typeface="Arial"/>
            </a:endParaRPr>
          </a:p>
        </p:txBody>
      </p:sp>
      <p:cxnSp>
        <p:nvCxnSpPr>
          <p:cNvPr id="810" name="Google Shape;810;p95"/>
          <p:cNvCxnSpPr/>
          <p:nvPr/>
        </p:nvCxnSpPr>
        <p:spPr>
          <a:xfrm>
            <a:off x="322518" y="2912514"/>
            <a:ext cx="11142900" cy="0"/>
          </a:xfrm>
          <a:prstGeom prst="straightConnector1">
            <a:avLst/>
          </a:prstGeom>
          <a:noFill/>
          <a:ln cap="flat" cmpd="sng" w="9525">
            <a:solidFill>
              <a:srgbClr val="A1A1A1"/>
            </a:solidFill>
            <a:prstDash val="solid"/>
            <a:round/>
            <a:headEnd len="sm" w="sm" type="none"/>
            <a:tailEnd len="sm" w="sm" type="none"/>
          </a:ln>
        </p:spPr>
      </p:cxnSp>
      <p:cxnSp>
        <p:nvCxnSpPr>
          <p:cNvPr id="811" name="Google Shape;811;p95"/>
          <p:cNvCxnSpPr/>
          <p:nvPr/>
        </p:nvCxnSpPr>
        <p:spPr>
          <a:xfrm>
            <a:off x="210874" y="4426637"/>
            <a:ext cx="11142900" cy="0"/>
          </a:xfrm>
          <a:prstGeom prst="straightConnector1">
            <a:avLst/>
          </a:prstGeom>
          <a:noFill/>
          <a:ln cap="flat" cmpd="sng" w="9525">
            <a:solidFill>
              <a:srgbClr val="A1A1A1"/>
            </a:solidFill>
            <a:prstDash val="solid"/>
            <a:round/>
            <a:headEnd len="sm" w="sm" type="none"/>
            <a:tailEnd len="sm" w="sm" type="none"/>
          </a:ln>
        </p:spPr>
      </p:cxnSp>
      <p:grpSp>
        <p:nvGrpSpPr>
          <p:cNvPr id="812" name="Google Shape;812;p95"/>
          <p:cNvGrpSpPr/>
          <p:nvPr/>
        </p:nvGrpSpPr>
        <p:grpSpPr>
          <a:xfrm>
            <a:off x="541198" y="1442704"/>
            <a:ext cx="11142825" cy="1469809"/>
            <a:chOff x="210874" y="1357848"/>
            <a:chExt cx="11473255" cy="1559645"/>
          </a:xfrm>
        </p:grpSpPr>
        <p:sp>
          <p:nvSpPr>
            <p:cNvPr id="813" name="Google Shape;813;p95"/>
            <p:cNvSpPr txBox="1"/>
            <p:nvPr/>
          </p:nvSpPr>
          <p:spPr>
            <a:xfrm>
              <a:off x="210874" y="2394625"/>
              <a:ext cx="1596600" cy="326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Helvetica Neue Light"/>
                  <a:ea typeface="Helvetica Neue Light"/>
                  <a:cs typeface="Helvetica Neue Light"/>
                  <a:sym typeface="Helvetica Neue Light"/>
                </a:rPr>
                <a:t>Product Backlog</a:t>
              </a:r>
              <a:endParaRPr b="0" i="0" sz="1400" u="none" cap="none" strike="noStrike">
                <a:solidFill>
                  <a:srgbClr val="000000"/>
                </a:solidFill>
                <a:latin typeface="Arial"/>
                <a:ea typeface="Arial"/>
                <a:cs typeface="Arial"/>
                <a:sym typeface="Arial"/>
              </a:endParaRPr>
            </a:p>
          </p:txBody>
        </p:sp>
        <p:sp>
          <p:nvSpPr>
            <p:cNvPr id="814" name="Google Shape;814;p95"/>
            <p:cNvSpPr txBox="1"/>
            <p:nvPr/>
          </p:nvSpPr>
          <p:spPr>
            <a:xfrm>
              <a:off x="1778129" y="1447493"/>
              <a:ext cx="9906000" cy="14700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333333"/>
                  </a:solidFill>
                  <a:latin typeface="Helvetica Neue Light"/>
                  <a:ea typeface="Helvetica Neue Light"/>
                  <a:cs typeface="Helvetica Neue Light"/>
                  <a:sym typeface="Helvetica Neue Light"/>
                </a:rPr>
                <a:t>Is an emergent, ordered list of what is required or needs to be done in a product.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333333"/>
                  </a:solidFill>
                  <a:latin typeface="Helvetica Neue Light"/>
                  <a:ea typeface="Helvetica Neue Light"/>
                  <a:cs typeface="Helvetica Neue Light"/>
                  <a:sym typeface="Helvetica Neue Light"/>
                </a:rPr>
                <a:t>Product Backlog Refinement/Grooming is the act of breaking larger items to small precise items.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333333"/>
                  </a:solidFill>
                  <a:latin typeface="Helvetica Neue Light"/>
                  <a:ea typeface="Helvetica Neue Light"/>
                  <a:cs typeface="Helvetica Neue Light"/>
                  <a:sym typeface="Helvetica Neue Light"/>
                </a:rPr>
                <a:t>Team does the sizing of product backlog items (PBIs).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333333"/>
                  </a:solidFill>
                  <a:latin typeface="Helvetica Neue Light"/>
                  <a:ea typeface="Helvetica Neue Light"/>
                  <a:cs typeface="Helvetica Neue Light"/>
                  <a:sym typeface="Helvetica Neue Light"/>
                </a:rPr>
                <a:t>Single ownership by Product Owner to prioritize and enhance.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333333"/>
                  </a:solidFill>
                  <a:latin typeface="Helvetica Neue Light"/>
                  <a:ea typeface="Helvetica Neue Light"/>
                  <a:cs typeface="Helvetica Neue Light"/>
                  <a:sym typeface="Helvetica Neue Light"/>
                </a:rPr>
                <a:t>Product goal is in the product backlog. The rest of the Product Backlog emerges to define “what” will fulfill the Product Goal.</a:t>
              </a:r>
              <a:endParaRPr b="0" i="0" sz="1400" u="none" cap="none" strike="noStrike">
                <a:solidFill>
                  <a:srgbClr val="000000"/>
                </a:solidFill>
                <a:latin typeface="Arial"/>
                <a:ea typeface="Arial"/>
                <a:cs typeface="Arial"/>
                <a:sym typeface="Arial"/>
              </a:endParaRPr>
            </a:p>
          </p:txBody>
        </p:sp>
        <p:pic>
          <p:nvPicPr>
            <p:cNvPr id="815" name="Google Shape;815;p95"/>
            <p:cNvPicPr preferRelativeResize="0"/>
            <p:nvPr/>
          </p:nvPicPr>
          <p:blipFill rotWithShape="1">
            <a:blip r:embed="rId3">
              <a:alphaModFix/>
            </a:blip>
            <a:srcRect b="41997" l="-1" r="18412" t="0"/>
            <a:stretch/>
          </p:blipFill>
          <p:spPr>
            <a:xfrm>
              <a:off x="507869" y="1357848"/>
              <a:ext cx="803175" cy="980217"/>
            </a:xfrm>
            <a:prstGeom prst="rect">
              <a:avLst/>
            </a:prstGeom>
            <a:noFill/>
            <a:ln>
              <a:noFill/>
            </a:ln>
          </p:spPr>
        </p:pic>
      </p:grpSp>
      <p:grpSp>
        <p:nvGrpSpPr>
          <p:cNvPr id="816" name="Google Shape;816;p95"/>
          <p:cNvGrpSpPr/>
          <p:nvPr/>
        </p:nvGrpSpPr>
        <p:grpSpPr>
          <a:xfrm>
            <a:off x="541205" y="2969968"/>
            <a:ext cx="11429749" cy="1397789"/>
            <a:chOff x="173954" y="2932389"/>
            <a:chExt cx="11796624" cy="1435544"/>
          </a:xfrm>
        </p:grpSpPr>
        <p:sp>
          <p:nvSpPr>
            <p:cNvPr id="817" name="Google Shape;817;p95"/>
            <p:cNvSpPr txBox="1"/>
            <p:nvPr/>
          </p:nvSpPr>
          <p:spPr>
            <a:xfrm>
              <a:off x="1867778" y="2939596"/>
              <a:ext cx="10102800" cy="1422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333333"/>
                  </a:solidFill>
                  <a:latin typeface="Helvetica Neue Light"/>
                  <a:ea typeface="Helvetica Neue Light"/>
                  <a:cs typeface="Helvetica Neue Light"/>
                  <a:sym typeface="Helvetica Neue Light"/>
                </a:rPr>
                <a:t>Developers/Team are the people on agile/scrum team that are committed to creating any aspect of a usable Increment each sprint. Accountable for:</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333333"/>
                  </a:solidFill>
                  <a:latin typeface="Helvetica Neue Light"/>
                  <a:ea typeface="Helvetica Neue Light"/>
                  <a:cs typeface="Helvetica Neue Light"/>
                  <a:sym typeface="Helvetica Neue Light"/>
                </a:rPr>
                <a:t>Creating a plan for the Sprint, the Sprint Backlog.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333333"/>
                  </a:solidFill>
                  <a:latin typeface="Helvetica Neue Light"/>
                  <a:ea typeface="Helvetica Neue Light"/>
                  <a:cs typeface="Helvetica Neue Light"/>
                  <a:sym typeface="Helvetica Neue Light"/>
                </a:rPr>
                <a:t>Instilling quality by adhering to a Definition of Done.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333333"/>
                  </a:solidFill>
                  <a:latin typeface="Helvetica Neue Light"/>
                  <a:ea typeface="Helvetica Neue Light"/>
                  <a:cs typeface="Helvetica Neue Light"/>
                  <a:sym typeface="Helvetica Neue Light"/>
                </a:rPr>
                <a:t>Adapting their plan each day toward the Sprint Goal.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333333"/>
                  </a:solidFill>
                  <a:latin typeface="Helvetica Neue Light"/>
                  <a:ea typeface="Helvetica Neue Light"/>
                  <a:cs typeface="Helvetica Neue Light"/>
                  <a:sym typeface="Helvetica Neue Light"/>
                </a:rPr>
                <a:t>Holding each other accountable as professionals.</a:t>
              </a:r>
              <a:endParaRPr b="0" i="0" sz="1400" u="none" cap="none" strike="noStrike">
                <a:solidFill>
                  <a:srgbClr val="000000"/>
                </a:solidFill>
                <a:latin typeface="Arial"/>
                <a:ea typeface="Arial"/>
                <a:cs typeface="Arial"/>
                <a:sym typeface="Arial"/>
              </a:endParaRPr>
            </a:p>
          </p:txBody>
        </p:sp>
        <p:pic>
          <p:nvPicPr>
            <p:cNvPr id="818" name="Google Shape;818;p95"/>
            <p:cNvPicPr preferRelativeResize="0"/>
            <p:nvPr/>
          </p:nvPicPr>
          <p:blipFill rotWithShape="1">
            <a:blip r:embed="rId4">
              <a:alphaModFix/>
            </a:blip>
            <a:srcRect b="0" l="0" r="0" t="0"/>
            <a:stretch/>
          </p:blipFill>
          <p:spPr>
            <a:xfrm>
              <a:off x="322518" y="2932389"/>
              <a:ext cx="1190625" cy="1066800"/>
            </a:xfrm>
            <a:prstGeom prst="rect">
              <a:avLst/>
            </a:prstGeom>
            <a:noFill/>
            <a:ln>
              <a:noFill/>
            </a:ln>
          </p:spPr>
        </p:pic>
        <p:sp>
          <p:nvSpPr>
            <p:cNvPr id="819" name="Google Shape;819;p95"/>
            <p:cNvSpPr txBox="1"/>
            <p:nvPr/>
          </p:nvSpPr>
          <p:spPr>
            <a:xfrm>
              <a:off x="173954" y="4051885"/>
              <a:ext cx="1600383" cy="31604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Helvetica Neue Light"/>
                  <a:ea typeface="Helvetica Neue Light"/>
                  <a:cs typeface="Helvetica Neue Light"/>
                  <a:sym typeface="Helvetica Neue Light"/>
                </a:rPr>
                <a:t>Sprint Backlog</a:t>
              </a:r>
              <a:endParaRPr b="0" i="0" sz="1400" u="none" cap="none" strike="noStrike">
                <a:solidFill>
                  <a:srgbClr val="000000"/>
                </a:solidFill>
                <a:latin typeface="Arial"/>
                <a:ea typeface="Arial"/>
                <a:cs typeface="Arial"/>
                <a:sym typeface="Arial"/>
              </a:endParaRPr>
            </a:p>
          </p:txBody>
        </p:sp>
      </p:grpSp>
      <p:grpSp>
        <p:nvGrpSpPr>
          <p:cNvPr id="820" name="Google Shape;820;p95"/>
          <p:cNvGrpSpPr/>
          <p:nvPr/>
        </p:nvGrpSpPr>
        <p:grpSpPr>
          <a:xfrm>
            <a:off x="541200" y="4481592"/>
            <a:ext cx="11339370" cy="1798813"/>
            <a:chOff x="173960" y="4443456"/>
            <a:chExt cx="11706969" cy="1837399"/>
          </a:xfrm>
        </p:grpSpPr>
        <p:pic>
          <p:nvPicPr>
            <p:cNvPr id="821" name="Google Shape;821;p95"/>
            <p:cNvPicPr preferRelativeResize="0"/>
            <p:nvPr/>
          </p:nvPicPr>
          <p:blipFill rotWithShape="1">
            <a:blip r:embed="rId5">
              <a:alphaModFix/>
            </a:blip>
            <a:srcRect b="0" l="0" r="0" t="0"/>
            <a:stretch/>
          </p:blipFill>
          <p:spPr>
            <a:xfrm>
              <a:off x="210874" y="4443456"/>
              <a:ext cx="1285875" cy="1123950"/>
            </a:xfrm>
            <a:prstGeom prst="rect">
              <a:avLst/>
            </a:prstGeom>
            <a:noFill/>
            <a:ln>
              <a:noFill/>
            </a:ln>
          </p:spPr>
        </p:pic>
        <p:sp>
          <p:nvSpPr>
            <p:cNvPr id="822" name="Google Shape;822;p95"/>
            <p:cNvSpPr txBox="1"/>
            <p:nvPr/>
          </p:nvSpPr>
          <p:spPr>
            <a:xfrm>
              <a:off x="173960" y="5526355"/>
              <a:ext cx="1806000" cy="754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Helvetica Neue Light"/>
                  <a:ea typeface="Helvetica Neue Light"/>
                  <a:cs typeface="Helvetica Neue Light"/>
                  <a:sym typeface="Helvetica Neue Light"/>
                </a:rPr>
                <a:t>Potentially Shippable Product Increment</a:t>
              </a:r>
              <a:endParaRPr b="0" i="0" sz="1400" u="none" cap="none" strike="noStrike">
                <a:solidFill>
                  <a:srgbClr val="000000"/>
                </a:solidFill>
                <a:latin typeface="Arial"/>
                <a:ea typeface="Arial"/>
                <a:cs typeface="Arial"/>
                <a:sym typeface="Arial"/>
              </a:endParaRPr>
            </a:p>
          </p:txBody>
        </p:sp>
        <p:sp>
          <p:nvSpPr>
            <p:cNvPr id="823" name="Google Shape;823;p95"/>
            <p:cNvSpPr txBox="1"/>
            <p:nvPr/>
          </p:nvSpPr>
          <p:spPr>
            <a:xfrm>
              <a:off x="1778129" y="4555884"/>
              <a:ext cx="10102800" cy="11949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333333"/>
                  </a:solidFill>
                  <a:latin typeface="Helvetica Neue Light"/>
                  <a:ea typeface="Helvetica Neue Light"/>
                  <a:cs typeface="Helvetica Neue Light"/>
                  <a:sym typeface="Helvetica Neue Light"/>
                </a:rPr>
                <a:t>A concrete stepping stone towards the product goal.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333333"/>
                  </a:solidFill>
                  <a:latin typeface="Helvetica Neue Light"/>
                  <a:ea typeface="Helvetica Neue Light"/>
                  <a:cs typeface="Helvetica Neue Light"/>
                  <a:sym typeface="Helvetica Neue Light"/>
                </a:rPr>
                <a:t>Each increment is additive to all prior increments.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333333"/>
                  </a:solidFill>
                  <a:latin typeface="Helvetica Neue Light"/>
                  <a:ea typeface="Helvetica Neue Light"/>
                  <a:cs typeface="Helvetica Neue Light"/>
                  <a:sym typeface="Helvetica Neue Light"/>
                </a:rPr>
                <a:t>Thoroughly verified (through various testing techniques) ensuring all increments work together.</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333333"/>
                  </a:solidFill>
                  <a:latin typeface="Helvetica Neue Light"/>
                  <a:ea typeface="Helvetica Neue Light"/>
                  <a:cs typeface="Helvetica Neue Light"/>
                  <a:sym typeface="Helvetica Neue Light"/>
                </a:rPr>
                <a:t>Increment must be usable to provide value.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333333"/>
                  </a:solidFill>
                  <a:latin typeface="Helvetica Neue Light"/>
                  <a:ea typeface="Helvetica Neue Light"/>
                  <a:cs typeface="Helvetica Neue Light"/>
                  <a:sym typeface="Helvetica Neue Light"/>
                </a:rPr>
                <a:t>Multiple increments may be created within a sprint.</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96"/>
          <p:cNvSpPr txBox="1"/>
          <p:nvPr>
            <p:ph type="title"/>
          </p:nvPr>
        </p:nvSpPr>
        <p:spPr>
          <a:xfrm>
            <a:off x="818267" y="952367"/>
            <a:ext cx="11004300" cy="418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233445"/>
              </a:buClr>
              <a:buSzPts val="3200"/>
              <a:buFont typeface="Helvetica Neue Light"/>
              <a:buNone/>
            </a:pPr>
            <a:r>
              <a:rPr lang="en-US">
                <a:latin typeface="Helvetica Neue"/>
                <a:ea typeface="Helvetica Neue"/>
                <a:cs typeface="Helvetica Neue"/>
                <a:sym typeface="Helvetica Neue"/>
              </a:rPr>
              <a:t>Sprint – How it all works together?</a:t>
            </a:r>
            <a:endParaRPr>
              <a:latin typeface="Helvetica Neue"/>
              <a:ea typeface="Helvetica Neue"/>
              <a:cs typeface="Helvetica Neue"/>
              <a:sym typeface="Helvetica Neue"/>
            </a:endParaRPr>
          </a:p>
        </p:txBody>
      </p:sp>
      <p:sp>
        <p:nvSpPr>
          <p:cNvPr id="829" name="Google Shape;829;p96"/>
          <p:cNvSpPr txBox="1"/>
          <p:nvPr>
            <p:ph idx="12" type="sldNum"/>
          </p:nvPr>
        </p:nvSpPr>
        <p:spPr>
          <a:xfrm>
            <a:off x="11409045" y="6333134"/>
            <a:ext cx="731700" cy="524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700"/>
              <a:buNone/>
            </a:pPr>
            <a:fld id="{00000000-1234-1234-1234-123412341234}" type="slidenum">
              <a:rPr lang="en-US">
                <a:solidFill>
                  <a:srgbClr val="000000"/>
                </a:solidFill>
              </a:rPr>
              <a:t>‹#›</a:t>
            </a:fld>
            <a:endParaRPr>
              <a:solidFill>
                <a:srgbClr val="000000"/>
              </a:solidFill>
            </a:endParaRPr>
          </a:p>
        </p:txBody>
      </p:sp>
      <p:grpSp>
        <p:nvGrpSpPr>
          <p:cNvPr id="830" name="Google Shape;830;p96"/>
          <p:cNvGrpSpPr/>
          <p:nvPr/>
        </p:nvGrpSpPr>
        <p:grpSpPr>
          <a:xfrm>
            <a:off x="1866900" y="1383249"/>
            <a:ext cx="9271000" cy="491861"/>
            <a:chOff x="1866900" y="1383249"/>
            <a:chExt cx="9271000" cy="491861"/>
          </a:xfrm>
        </p:grpSpPr>
        <p:cxnSp>
          <p:nvCxnSpPr>
            <p:cNvPr id="831" name="Google Shape;831;p96"/>
            <p:cNvCxnSpPr/>
            <p:nvPr/>
          </p:nvCxnSpPr>
          <p:spPr>
            <a:xfrm>
              <a:off x="1866900" y="1875110"/>
              <a:ext cx="9271000" cy="0"/>
            </a:xfrm>
            <a:prstGeom prst="straightConnector1">
              <a:avLst/>
            </a:prstGeom>
            <a:noFill/>
            <a:ln cap="flat" cmpd="sng" w="38100">
              <a:solidFill>
                <a:srgbClr val="3E6EC2"/>
              </a:solidFill>
              <a:prstDash val="solid"/>
              <a:round/>
              <a:headEnd len="sm" w="sm" type="none"/>
              <a:tailEnd len="med" w="med" type="triangle"/>
            </a:ln>
          </p:spPr>
        </p:cxnSp>
        <p:sp>
          <p:nvSpPr>
            <p:cNvPr id="832" name="Google Shape;832;p96"/>
            <p:cNvSpPr txBox="1"/>
            <p:nvPr/>
          </p:nvSpPr>
          <p:spPr>
            <a:xfrm>
              <a:off x="4953000" y="1383249"/>
              <a:ext cx="1651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1- 4 weeks</a:t>
              </a:r>
              <a:endParaRPr b="0" i="0" sz="1400" u="none" cap="none" strike="noStrike">
                <a:solidFill>
                  <a:srgbClr val="000000"/>
                </a:solidFill>
                <a:latin typeface="Arial"/>
                <a:ea typeface="Arial"/>
                <a:cs typeface="Arial"/>
                <a:sym typeface="Arial"/>
              </a:endParaRPr>
            </a:p>
          </p:txBody>
        </p:sp>
      </p:grpSp>
      <p:grpSp>
        <p:nvGrpSpPr>
          <p:cNvPr id="833" name="Google Shape;833;p96"/>
          <p:cNvGrpSpPr/>
          <p:nvPr/>
        </p:nvGrpSpPr>
        <p:grpSpPr>
          <a:xfrm>
            <a:off x="614450" y="1383260"/>
            <a:ext cx="1355625" cy="1333189"/>
            <a:chOff x="453725" y="1557635"/>
            <a:chExt cx="1355625" cy="1333189"/>
          </a:xfrm>
        </p:grpSpPr>
        <p:pic>
          <p:nvPicPr>
            <p:cNvPr descr="Agile Q&amp;A – how to handle additional work into the sprint – AFTERSHOX" id="834" name="Google Shape;834;p96"/>
            <p:cNvPicPr preferRelativeResize="0"/>
            <p:nvPr/>
          </p:nvPicPr>
          <p:blipFill rotWithShape="1">
            <a:blip r:embed="rId3">
              <a:alphaModFix/>
            </a:blip>
            <a:srcRect b="0" l="0" r="0" t="0"/>
            <a:stretch/>
          </p:blipFill>
          <p:spPr>
            <a:xfrm>
              <a:off x="453725" y="1557635"/>
              <a:ext cx="1355625" cy="1333189"/>
            </a:xfrm>
            <a:prstGeom prst="rect">
              <a:avLst/>
            </a:prstGeom>
            <a:noFill/>
            <a:ln>
              <a:noFill/>
            </a:ln>
          </p:spPr>
        </p:pic>
        <p:sp>
          <p:nvSpPr>
            <p:cNvPr id="835" name="Google Shape;835;p96"/>
            <p:cNvSpPr txBox="1"/>
            <p:nvPr/>
          </p:nvSpPr>
          <p:spPr>
            <a:xfrm>
              <a:off x="728560" y="2120037"/>
              <a:ext cx="9399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Arial"/>
                  <a:ea typeface="Arial"/>
                  <a:cs typeface="Arial"/>
                  <a:sym typeface="Arial"/>
                </a:rPr>
                <a:t>Sprint</a:t>
              </a:r>
              <a:endParaRPr b="0" i="0" sz="1100" u="none" cap="none" strike="noStrike">
                <a:solidFill>
                  <a:srgbClr val="000000"/>
                </a:solidFill>
                <a:latin typeface="Arial"/>
                <a:ea typeface="Arial"/>
                <a:cs typeface="Arial"/>
                <a:sym typeface="Arial"/>
              </a:endParaRPr>
            </a:p>
          </p:txBody>
        </p:sp>
      </p:grpSp>
      <p:grpSp>
        <p:nvGrpSpPr>
          <p:cNvPr id="836" name="Google Shape;836;p96"/>
          <p:cNvGrpSpPr/>
          <p:nvPr/>
        </p:nvGrpSpPr>
        <p:grpSpPr>
          <a:xfrm>
            <a:off x="19746" y="3240517"/>
            <a:ext cx="998499" cy="1611803"/>
            <a:chOff x="195831" y="3242117"/>
            <a:chExt cx="998499" cy="1611803"/>
          </a:xfrm>
        </p:grpSpPr>
        <p:pic>
          <p:nvPicPr>
            <p:cNvPr descr="List with solid fill" id="837" name="Google Shape;837;p96"/>
            <p:cNvPicPr preferRelativeResize="0"/>
            <p:nvPr/>
          </p:nvPicPr>
          <p:blipFill rotWithShape="1">
            <a:blip r:embed="rId4">
              <a:alphaModFix/>
            </a:blip>
            <a:srcRect b="0" l="0" r="0" t="0"/>
            <a:stretch/>
          </p:blipFill>
          <p:spPr>
            <a:xfrm>
              <a:off x="195831" y="3242117"/>
              <a:ext cx="998499" cy="998499"/>
            </a:xfrm>
            <a:prstGeom prst="rect">
              <a:avLst/>
            </a:prstGeom>
            <a:noFill/>
            <a:ln>
              <a:noFill/>
            </a:ln>
          </p:spPr>
        </p:pic>
        <p:sp>
          <p:nvSpPr>
            <p:cNvPr id="838" name="Google Shape;838;p96"/>
            <p:cNvSpPr txBox="1"/>
            <p:nvPr/>
          </p:nvSpPr>
          <p:spPr>
            <a:xfrm>
              <a:off x="228600" y="4330700"/>
              <a:ext cx="90169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Product Backlog</a:t>
              </a:r>
              <a:endParaRPr b="0" i="0" sz="1400" u="none" cap="none" strike="noStrike">
                <a:solidFill>
                  <a:srgbClr val="000000"/>
                </a:solidFill>
                <a:latin typeface="Arial"/>
                <a:ea typeface="Arial"/>
                <a:cs typeface="Arial"/>
                <a:sym typeface="Arial"/>
              </a:endParaRPr>
            </a:p>
          </p:txBody>
        </p:sp>
      </p:grpSp>
      <p:grpSp>
        <p:nvGrpSpPr>
          <p:cNvPr id="839" name="Google Shape;839;p96"/>
          <p:cNvGrpSpPr/>
          <p:nvPr/>
        </p:nvGrpSpPr>
        <p:grpSpPr>
          <a:xfrm>
            <a:off x="1271805" y="3222909"/>
            <a:ext cx="2190043" cy="2850437"/>
            <a:chOff x="1271805" y="3222909"/>
            <a:chExt cx="2190043" cy="2850437"/>
          </a:xfrm>
        </p:grpSpPr>
        <p:sp>
          <p:nvSpPr>
            <p:cNvPr id="840" name="Google Shape;840;p96"/>
            <p:cNvSpPr/>
            <p:nvPr/>
          </p:nvSpPr>
          <p:spPr>
            <a:xfrm>
              <a:off x="1271805" y="3222909"/>
              <a:ext cx="1166595" cy="1107791"/>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Sprint  Start  - Day 1</a:t>
              </a:r>
              <a:endParaRPr b="0" i="0" sz="1400" u="none" cap="none" strike="noStrike">
                <a:solidFill>
                  <a:srgbClr val="000000"/>
                </a:solidFill>
                <a:latin typeface="Arial"/>
                <a:ea typeface="Arial"/>
                <a:cs typeface="Arial"/>
                <a:sym typeface="Arial"/>
              </a:endParaRPr>
            </a:p>
          </p:txBody>
        </p:sp>
        <p:sp>
          <p:nvSpPr>
            <p:cNvPr id="841" name="Google Shape;841;p96"/>
            <p:cNvSpPr txBox="1"/>
            <p:nvPr/>
          </p:nvSpPr>
          <p:spPr>
            <a:xfrm>
              <a:off x="1356137" y="4347471"/>
              <a:ext cx="150605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Sprint Planning</a:t>
              </a:r>
              <a:endParaRPr b="0" i="0" sz="1400" u="none" cap="none" strike="noStrike">
                <a:solidFill>
                  <a:srgbClr val="000000"/>
                </a:solidFill>
                <a:latin typeface="Arial"/>
                <a:ea typeface="Arial"/>
                <a:cs typeface="Arial"/>
                <a:sym typeface="Arial"/>
              </a:endParaRPr>
            </a:p>
          </p:txBody>
        </p:sp>
        <p:sp>
          <p:nvSpPr>
            <p:cNvPr id="842" name="Google Shape;842;p96"/>
            <p:cNvSpPr/>
            <p:nvPr/>
          </p:nvSpPr>
          <p:spPr>
            <a:xfrm flipH="1" rot="10800000">
              <a:off x="1645476" y="4706692"/>
              <a:ext cx="595488" cy="635634"/>
            </a:xfrm>
            <a:prstGeom prst="bentArrow">
              <a:avLst>
                <a:gd fmla="val 25000" name="adj1"/>
                <a:gd fmla="val 25000" name="adj2"/>
                <a:gd fmla="val 25000" name="adj3"/>
                <a:gd fmla="val 43750" name="adj4"/>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descr="to do list Icon - Download to do list Icon 850545 | Noun Project" id="843" name="Google Shape;843;p96"/>
            <p:cNvPicPr preferRelativeResize="0"/>
            <p:nvPr/>
          </p:nvPicPr>
          <p:blipFill rotWithShape="1">
            <a:blip r:embed="rId5">
              <a:alphaModFix/>
            </a:blip>
            <a:srcRect b="0" l="0" r="0" t="0"/>
            <a:stretch/>
          </p:blipFill>
          <p:spPr>
            <a:xfrm>
              <a:off x="2268713" y="4795985"/>
              <a:ext cx="738664" cy="738664"/>
            </a:xfrm>
            <a:prstGeom prst="rect">
              <a:avLst/>
            </a:prstGeom>
            <a:noFill/>
            <a:ln>
              <a:noFill/>
            </a:ln>
          </p:spPr>
        </p:pic>
        <p:sp>
          <p:nvSpPr>
            <p:cNvPr id="844" name="Google Shape;844;p96"/>
            <p:cNvSpPr txBox="1"/>
            <p:nvPr/>
          </p:nvSpPr>
          <p:spPr>
            <a:xfrm>
              <a:off x="2026748" y="5550126"/>
              <a:ext cx="143510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Sprint Goal + Sprint Backlog</a:t>
              </a:r>
              <a:endParaRPr b="0" i="0" sz="1400" u="none" cap="none" strike="noStrike">
                <a:solidFill>
                  <a:srgbClr val="000000"/>
                </a:solidFill>
                <a:latin typeface="Arial"/>
                <a:ea typeface="Arial"/>
                <a:cs typeface="Arial"/>
                <a:sym typeface="Arial"/>
              </a:endParaRPr>
            </a:p>
          </p:txBody>
        </p:sp>
      </p:grpSp>
      <p:grpSp>
        <p:nvGrpSpPr>
          <p:cNvPr id="845" name="Google Shape;845;p96"/>
          <p:cNvGrpSpPr/>
          <p:nvPr/>
        </p:nvGrpSpPr>
        <p:grpSpPr>
          <a:xfrm>
            <a:off x="6302334" y="2060209"/>
            <a:ext cx="1250954" cy="876301"/>
            <a:chOff x="6870699" y="2116375"/>
            <a:chExt cx="1250954" cy="876301"/>
          </a:xfrm>
        </p:grpSpPr>
        <p:pic>
          <p:nvPicPr>
            <p:cNvPr descr="Half Circle Icon #178242 - Free Icons Library" id="846" name="Google Shape;846;p96"/>
            <p:cNvPicPr preferRelativeResize="0"/>
            <p:nvPr/>
          </p:nvPicPr>
          <p:blipFill rotWithShape="1">
            <a:blip r:embed="rId6">
              <a:alphaModFix/>
            </a:blip>
            <a:srcRect b="0" l="0" r="0" t="0"/>
            <a:stretch/>
          </p:blipFill>
          <p:spPr>
            <a:xfrm>
              <a:off x="6870699" y="2116375"/>
              <a:ext cx="876301" cy="876301"/>
            </a:xfrm>
            <a:prstGeom prst="rect">
              <a:avLst/>
            </a:prstGeom>
            <a:noFill/>
            <a:ln>
              <a:noFill/>
            </a:ln>
          </p:spPr>
        </p:pic>
        <p:sp>
          <p:nvSpPr>
            <p:cNvPr id="847" name="Google Shape;847;p96"/>
            <p:cNvSpPr txBox="1"/>
            <p:nvPr/>
          </p:nvSpPr>
          <p:spPr>
            <a:xfrm>
              <a:off x="6965953" y="2328170"/>
              <a:ext cx="115570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Daily Scrum</a:t>
              </a:r>
              <a:endParaRPr b="0" i="0" sz="1400" u="none" cap="none" strike="noStrike">
                <a:solidFill>
                  <a:srgbClr val="000000"/>
                </a:solidFill>
                <a:latin typeface="Arial"/>
                <a:ea typeface="Arial"/>
                <a:cs typeface="Arial"/>
                <a:sym typeface="Arial"/>
              </a:endParaRPr>
            </a:p>
          </p:txBody>
        </p:sp>
      </p:grpSp>
      <p:grpSp>
        <p:nvGrpSpPr>
          <p:cNvPr id="848" name="Google Shape;848;p96"/>
          <p:cNvGrpSpPr/>
          <p:nvPr/>
        </p:nvGrpSpPr>
        <p:grpSpPr>
          <a:xfrm>
            <a:off x="3779253" y="2564871"/>
            <a:ext cx="3862963" cy="3638359"/>
            <a:chOff x="3724636" y="2451477"/>
            <a:chExt cx="3862963" cy="3638359"/>
          </a:xfrm>
        </p:grpSpPr>
        <p:sp>
          <p:nvSpPr>
            <p:cNvPr id="849" name="Google Shape;849;p96"/>
            <p:cNvSpPr txBox="1"/>
            <p:nvPr/>
          </p:nvSpPr>
          <p:spPr>
            <a:xfrm>
              <a:off x="4471251" y="3802376"/>
              <a:ext cx="2283559"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Iterative Process</a:t>
              </a:r>
              <a:endParaRPr b="0" i="0" sz="1400" u="none" cap="none" strike="noStrike">
                <a:solidFill>
                  <a:srgbClr val="000000"/>
                </a:solidFill>
                <a:latin typeface="Arial"/>
                <a:ea typeface="Arial"/>
                <a:cs typeface="Arial"/>
                <a:sym typeface="Arial"/>
              </a:endParaRPr>
            </a:p>
          </p:txBody>
        </p:sp>
        <p:sp>
          <p:nvSpPr>
            <p:cNvPr id="850" name="Google Shape;850;p96"/>
            <p:cNvSpPr/>
            <p:nvPr/>
          </p:nvSpPr>
          <p:spPr>
            <a:xfrm>
              <a:off x="4035706" y="2451477"/>
              <a:ext cx="3170125" cy="3170125"/>
            </a:xfrm>
            <a:prstGeom prst="ellipse">
              <a:avLst/>
            </a:prstGeom>
            <a:noFill/>
            <a:ln cap="flat" cmpd="sng" w="254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851" name="Google Shape;851;p96"/>
            <p:cNvGrpSpPr/>
            <p:nvPr/>
          </p:nvGrpSpPr>
          <p:grpSpPr>
            <a:xfrm>
              <a:off x="4384494" y="2610536"/>
              <a:ext cx="846908" cy="722264"/>
              <a:chOff x="4384494" y="2610536"/>
              <a:chExt cx="846908" cy="722264"/>
            </a:xfrm>
          </p:grpSpPr>
          <p:sp>
            <p:nvSpPr>
              <p:cNvPr id="852" name="Google Shape;852;p96"/>
              <p:cNvSpPr/>
              <p:nvPr/>
            </p:nvSpPr>
            <p:spPr>
              <a:xfrm>
                <a:off x="4404484" y="2610536"/>
                <a:ext cx="403464" cy="403464"/>
              </a:xfrm>
              <a:prstGeom prst="ellipse">
                <a:avLst/>
              </a:prstGeom>
              <a:solidFill>
                <a:schemeClr val="lt1"/>
              </a:solidFill>
              <a:ln cap="flat" cmpd="sng" w="254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53" name="Google Shape;853;p96"/>
              <p:cNvSpPr txBox="1"/>
              <p:nvPr/>
            </p:nvSpPr>
            <p:spPr>
              <a:xfrm>
                <a:off x="4384494" y="3025023"/>
                <a:ext cx="84690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Design</a:t>
                </a:r>
                <a:endParaRPr b="0" i="0" sz="1400" u="none" cap="none" strike="noStrike">
                  <a:solidFill>
                    <a:srgbClr val="000000"/>
                  </a:solidFill>
                  <a:latin typeface="Arial"/>
                  <a:ea typeface="Arial"/>
                  <a:cs typeface="Arial"/>
                  <a:sym typeface="Arial"/>
                </a:endParaRPr>
              </a:p>
            </p:txBody>
          </p:sp>
        </p:grpSp>
        <p:grpSp>
          <p:nvGrpSpPr>
            <p:cNvPr id="854" name="Google Shape;854;p96"/>
            <p:cNvGrpSpPr/>
            <p:nvPr/>
          </p:nvGrpSpPr>
          <p:grpSpPr>
            <a:xfrm>
              <a:off x="6598130" y="3222909"/>
              <a:ext cx="989469" cy="942753"/>
              <a:chOff x="4162232" y="2610536"/>
              <a:chExt cx="989469" cy="942753"/>
            </a:xfrm>
          </p:grpSpPr>
          <p:sp>
            <p:nvSpPr>
              <p:cNvPr id="855" name="Google Shape;855;p96"/>
              <p:cNvSpPr/>
              <p:nvPr/>
            </p:nvSpPr>
            <p:spPr>
              <a:xfrm>
                <a:off x="4404484" y="2610536"/>
                <a:ext cx="403464" cy="403464"/>
              </a:xfrm>
              <a:prstGeom prst="ellipse">
                <a:avLst/>
              </a:prstGeom>
              <a:solidFill>
                <a:schemeClr val="lt1"/>
              </a:solidFill>
              <a:ln cap="flat" cmpd="sng" w="254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56" name="Google Shape;856;p96"/>
              <p:cNvSpPr txBox="1"/>
              <p:nvPr/>
            </p:nvSpPr>
            <p:spPr>
              <a:xfrm>
                <a:off x="4162232" y="3030069"/>
                <a:ext cx="989469" cy="5232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Code/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Refactor</a:t>
                </a:r>
                <a:endParaRPr b="0" i="0" sz="1400" u="none" cap="none" strike="noStrike">
                  <a:solidFill>
                    <a:srgbClr val="000000"/>
                  </a:solidFill>
                  <a:latin typeface="Arial"/>
                  <a:ea typeface="Arial"/>
                  <a:cs typeface="Arial"/>
                  <a:sym typeface="Arial"/>
                </a:endParaRPr>
              </a:p>
            </p:txBody>
          </p:sp>
        </p:grpSp>
        <p:grpSp>
          <p:nvGrpSpPr>
            <p:cNvPr id="857" name="Google Shape;857;p96"/>
            <p:cNvGrpSpPr/>
            <p:nvPr/>
          </p:nvGrpSpPr>
          <p:grpSpPr>
            <a:xfrm>
              <a:off x="5400809" y="5364625"/>
              <a:ext cx="846908" cy="725211"/>
              <a:chOff x="4348942" y="2610536"/>
              <a:chExt cx="846908" cy="725211"/>
            </a:xfrm>
          </p:grpSpPr>
          <p:sp>
            <p:nvSpPr>
              <p:cNvPr id="858" name="Google Shape;858;p96"/>
              <p:cNvSpPr/>
              <p:nvPr/>
            </p:nvSpPr>
            <p:spPr>
              <a:xfrm>
                <a:off x="4404484" y="2610536"/>
                <a:ext cx="403464" cy="403464"/>
              </a:xfrm>
              <a:prstGeom prst="ellipse">
                <a:avLst/>
              </a:prstGeom>
              <a:solidFill>
                <a:schemeClr val="lt1"/>
              </a:solidFill>
              <a:ln cap="flat" cmpd="sng" w="254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59" name="Google Shape;859;p96"/>
              <p:cNvSpPr txBox="1"/>
              <p:nvPr/>
            </p:nvSpPr>
            <p:spPr>
              <a:xfrm>
                <a:off x="4348942" y="3027970"/>
                <a:ext cx="84690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Test</a:t>
                </a:r>
                <a:endParaRPr b="0" i="0" sz="1400" u="none" cap="none" strike="noStrike">
                  <a:solidFill>
                    <a:srgbClr val="000000"/>
                  </a:solidFill>
                  <a:latin typeface="Arial"/>
                  <a:ea typeface="Arial"/>
                  <a:cs typeface="Arial"/>
                  <a:sym typeface="Arial"/>
                </a:endParaRPr>
              </a:p>
            </p:txBody>
          </p:sp>
        </p:grpSp>
        <p:grpSp>
          <p:nvGrpSpPr>
            <p:cNvPr id="860" name="Google Shape;860;p96"/>
            <p:cNvGrpSpPr/>
            <p:nvPr/>
          </p:nvGrpSpPr>
          <p:grpSpPr>
            <a:xfrm>
              <a:off x="3724636" y="3842669"/>
              <a:ext cx="846908" cy="940654"/>
              <a:chOff x="4348942" y="2610536"/>
              <a:chExt cx="846908" cy="940654"/>
            </a:xfrm>
          </p:grpSpPr>
          <p:sp>
            <p:nvSpPr>
              <p:cNvPr id="861" name="Google Shape;861;p96"/>
              <p:cNvSpPr/>
              <p:nvPr/>
            </p:nvSpPr>
            <p:spPr>
              <a:xfrm>
                <a:off x="4404484" y="2610536"/>
                <a:ext cx="403464" cy="403464"/>
              </a:xfrm>
              <a:prstGeom prst="ellipse">
                <a:avLst/>
              </a:prstGeom>
              <a:solidFill>
                <a:schemeClr val="lt1"/>
              </a:solidFill>
              <a:ln cap="flat" cmpd="sng" w="254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2" name="Google Shape;862;p96"/>
              <p:cNvSpPr txBox="1"/>
              <p:nvPr/>
            </p:nvSpPr>
            <p:spPr>
              <a:xfrm>
                <a:off x="4348942" y="3027970"/>
                <a:ext cx="846908" cy="5232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Build/</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Deploy</a:t>
                </a:r>
                <a:endParaRPr b="0" i="0" sz="1400" u="none" cap="none" strike="noStrike">
                  <a:solidFill>
                    <a:srgbClr val="000000"/>
                  </a:solidFill>
                  <a:latin typeface="Arial"/>
                  <a:ea typeface="Arial"/>
                  <a:cs typeface="Arial"/>
                  <a:sym typeface="Arial"/>
                </a:endParaRPr>
              </a:p>
            </p:txBody>
          </p:sp>
        </p:grpSp>
      </p:grpSp>
      <p:grpSp>
        <p:nvGrpSpPr>
          <p:cNvPr id="863" name="Google Shape;863;p96"/>
          <p:cNvGrpSpPr/>
          <p:nvPr/>
        </p:nvGrpSpPr>
        <p:grpSpPr>
          <a:xfrm>
            <a:off x="6919298" y="4966950"/>
            <a:ext cx="1309569" cy="1180903"/>
            <a:chOff x="6919298" y="4966950"/>
            <a:chExt cx="1309569" cy="1180903"/>
          </a:xfrm>
        </p:grpSpPr>
        <p:sp>
          <p:nvSpPr>
            <p:cNvPr id="864" name="Google Shape;864;p96"/>
            <p:cNvSpPr txBox="1"/>
            <p:nvPr/>
          </p:nvSpPr>
          <p:spPr>
            <a:xfrm>
              <a:off x="6919298" y="5624633"/>
              <a:ext cx="130956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Backlog Refinement</a:t>
              </a:r>
              <a:endParaRPr b="0" i="0" sz="1400" u="none" cap="none" strike="noStrike">
                <a:solidFill>
                  <a:srgbClr val="000000"/>
                </a:solidFill>
                <a:latin typeface="Arial"/>
                <a:ea typeface="Arial"/>
                <a:cs typeface="Arial"/>
                <a:sym typeface="Arial"/>
              </a:endParaRPr>
            </a:p>
          </p:txBody>
        </p:sp>
        <p:grpSp>
          <p:nvGrpSpPr>
            <p:cNvPr id="865" name="Google Shape;865;p96"/>
            <p:cNvGrpSpPr/>
            <p:nvPr/>
          </p:nvGrpSpPr>
          <p:grpSpPr>
            <a:xfrm>
              <a:off x="6982542" y="4966950"/>
              <a:ext cx="773720" cy="773720"/>
              <a:chOff x="9169400" y="1993900"/>
              <a:chExt cx="2527300" cy="2527300"/>
            </a:xfrm>
          </p:grpSpPr>
          <p:pic>
            <p:nvPicPr>
              <p:cNvPr descr="Theatre with solid fill" id="866" name="Google Shape;866;p96"/>
              <p:cNvPicPr preferRelativeResize="0"/>
              <p:nvPr/>
            </p:nvPicPr>
            <p:blipFill rotWithShape="1">
              <a:blip r:embed="rId7">
                <a:alphaModFix/>
              </a:blip>
              <a:srcRect b="0" l="0" r="0" t="0"/>
              <a:stretch/>
            </p:blipFill>
            <p:spPr>
              <a:xfrm>
                <a:off x="9169400" y="1993900"/>
                <a:ext cx="2527300" cy="2527300"/>
              </a:xfrm>
              <a:prstGeom prst="rect">
                <a:avLst/>
              </a:prstGeom>
              <a:noFill/>
              <a:ln>
                <a:noFill/>
              </a:ln>
            </p:spPr>
          </p:pic>
          <p:cxnSp>
            <p:nvCxnSpPr>
              <p:cNvPr id="867" name="Google Shape;867;p96"/>
              <p:cNvCxnSpPr/>
              <p:nvPr/>
            </p:nvCxnSpPr>
            <p:spPr>
              <a:xfrm>
                <a:off x="9779000" y="2641600"/>
                <a:ext cx="1371600" cy="0"/>
              </a:xfrm>
              <a:prstGeom prst="straightConnector1">
                <a:avLst/>
              </a:prstGeom>
              <a:noFill/>
              <a:ln cap="flat" cmpd="sng" w="19050">
                <a:solidFill>
                  <a:srgbClr val="F2F2F2"/>
                </a:solidFill>
                <a:prstDash val="solid"/>
                <a:round/>
                <a:headEnd len="sm" w="sm" type="none"/>
                <a:tailEnd len="sm" w="sm" type="none"/>
              </a:ln>
            </p:spPr>
          </p:cxnSp>
          <p:cxnSp>
            <p:nvCxnSpPr>
              <p:cNvPr id="868" name="Google Shape;868;p96"/>
              <p:cNvCxnSpPr/>
              <p:nvPr/>
            </p:nvCxnSpPr>
            <p:spPr>
              <a:xfrm>
                <a:off x="9779000" y="2908300"/>
                <a:ext cx="1371600" cy="0"/>
              </a:xfrm>
              <a:prstGeom prst="straightConnector1">
                <a:avLst/>
              </a:prstGeom>
              <a:noFill/>
              <a:ln cap="flat" cmpd="sng" w="19050">
                <a:solidFill>
                  <a:srgbClr val="F2F2F2"/>
                </a:solidFill>
                <a:prstDash val="solid"/>
                <a:round/>
                <a:headEnd len="sm" w="sm" type="none"/>
                <a:tailEnd len="sm" w="sm" type="none"/>
              </a:ln>
            </p:spPr>
          </p:cxnSp>
          <p:cxnSp>
            <p:nvCxnSpPr>
              <p:cNvPr id="869" name="Google Shape;869;p96"/>
              <p:cNvCxnSpPr/>
              <p:nvPr/>
            </p:nvCxnSpPr>
            <p:spPr>
              <a:xfrm>
                <a:off x="9779000" y="3187700"/>
                <a:ext cx="1371600" cy="0"/>
              </a:xfrm>
              <a:prstGeom prst="straightConnector1">
                <a:avLst/>
              </a:prstGeom>
              <a:noFill/>
              <a:ln cap="flat" cmpd="sng" w="19050">
                <a:solidFill>
                  <a:srgbClr val="F2F2F2"/>
                </a:solidFill>
                <a:prstDash val="solid"/>
                <a:round/>
                <a:headEnd len="sm" w="sm" type="none"/>
                <a:tailEnd len="sm" w="sm" type="none"/>
              </a:ln>
            </p:spPr>
          </p:cxnSp>
        </p:grpSp>
      </p:grpSp>
      <p:grpSp>
        <p:nvGrpSpPr>
          <p:cNvPr id="870" name="Google Shape;870;p96"/>
          <p:cNvGrpSpPr/>
          <p:nvPr/>
        </p:nvGrpSpPr>
        <p:grpSpPr>
          <a:xfrm>
            <a:off x="8807742" y="3021570"/>
            <a:ext cx="2093702" cy="3007260"/>
            <a:chOff x="8807742" y="3021570"/>
            <a:chExt cx="2093702" cy="3007260"/>
          </a:xfrm>
        </p:grpSpPr>
        <p:pic>
          <p:nvPicPr>
            <p:cNvPr descr="Sprint-review Icons - SVG and PNG Sprint-review Icons | Noun Project" id="871" name="Google Shape;871;p96"/>
            <p:cNvPicPr preferRelativeResize="0"/>
            <p:nvPr/>
          </p:nvPicPr>
          <p:blipFill rotWithShape="1">
            <a:blip r:embed="rId8">
              <a:alphaModFix/>
            </a:blip>
            <a:srcRect b="0" l="0" r="0" t="0"/>
            <a:stretch/>
          </p:blipFill>
          <p:spPr>
            <a:xfrm>
              <a:off x="8858542" y="4328611"/>
              <a:ext cx="775760" cy="775760"/>
            </a:xfrm>
            <a:prstGeom prst="rect">
              <a:avLst/>
            </a:prstGeom>
            <a:noFill/>
            <a:ln>
              <a:noFill/>
            </a:ln>
          </p:spPr>
        </p:pic>
        <p:sp>
          <p:nvSpPr>
            <p:cNvPr id="872" name="Google Shape;872;p96"/>
            <p:cNvSpPr/>
            <p:nvPr/>
          </p:nvSpPr>
          <p:spPr>
            <a:xfrm>
              <a:off x="8850088" y="3021570"/>
              <a:ext cx="1253051" cy="1181481"/>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Sprint End  - Last Day</a:t>
              </a:r>
              <a:endParaRPr b="0" i="0" sz="1400" u="none" cap="none" strike="noStrike">
                <a:solidFill>
                  <a:srgbClr val="000000"/>
                </a:solidFill>
                <a:latin typeface="Arial"/>
                <a:ea typeface="Arial"/>
                <a:cs typeface="Arial"/>
                <a:sym typeface="Arial"/>
              </a:endParaRPr>
            </a:p>
          </p:txBody>
        </p:sp>
        <p:pic>
          <p:nvPicPr>
            <p:cNvPr descr="Customer review with solid fill" id="873" name="Google Shape;873;p96"/>
            <p:cNvPicPr preferRelativeResize="0"/>
            <p:nvPr/>
          </p:nvPicPr>
          <p:blipFill rotWithShape="1">
            <a:blip r:embed="rId9">
              <a:alphaModFix/>
            </a:blip>
            <a:srcRect b="0" l="0" r="0" t="0"/>
            <a:stretch/>
          </p:blipFill>
          <p:spPr>
            <a:xfrm>
              <a:off x="8807742" y="5255110"/>
              <a:ext cx="773720" cy="773720"/>
            </a:xfrm>
            <a:prstGeom prst="rect">
              <a:avLst/>
            </a:prstGeom>
            <a:noFill/>
            <a:ln>
              <a:noFill/>
            </a:ln>
          </p:spPr>
        </p:pic>
        <p:sp>
          <p:nvSpPr>
            <p:cNvPr id="874" name="Google Shape;874;p96"/>
            <p:cNvSpPr txBox="1"/>
            <p:nvPr/>
          </p:nvSpPr>
          <p:spPr>
            <a:xfrm>
              <a:off x="9521027" y="4366264"/>
              <a:ext cx="130956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Sprint Review</a:t>
              </a:r>
              <a:endParaRPr b="0" i="0" sz="1400" u="none" cap="none" strike="noStrike">
                <a:solidFill>
                  <a:srgbClr val="000000"/>
                </a:solidFill>
                <a:latin typeface="Arial"/>
                <a:ea typeface="Arial"/>
                <a:cs typeface="Arial"/>
                <a:sym typeface="Arial"/>
              </a:endParaRPr>
            </a:p>
          </p:txBody>
        </p:sp>
        <p:sp>
          <p:nvSpPr>
            <p:cNvPr id="875" name="Google Shape;875;p96"/>
            <p:cNvSpPr txBox="1"/>
            <p:nvPr/>
          </p:nvSpPr>
          <p:spPr>
            <a:xfrm>
              <a:off x="9545822" y="5268475"/>
              <a:ext cx="135562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Sprint Retrospective</a:t>
              </a:r>
              <a:endParaRPr b="0" i="0" sz="1400" u="none" cap="none" strike="noStrike">
                <a:solidFill>
                  <a:srgbClr val="000000"/>
                </a:solidFill>
                <a:latin typeface="Arial"/>
                <a:ea typeface="Arial"/>
                <a:cs typeface="Arial"/>
                <a:sym typeface="Arial"/>
              </a:endParaRPr>
            </a:p>
          </p:txBody>
        </p:sp>
      </p:grpSp>
      <p:grpSp>
        <p:nvGrpSpPr>
          <p:cNvPr id="876" name="Google Shape;876;p96"/>
          <p:cNvGrpSpPr/>
          <p:nvPr/>
        </p:nvGrpSpPr>
        <p:grpSpPr>
          <a:xfrm>
            <a:off x="11082466" y="3317120"/>
            <a:ext cx="1355622" cy="1955918"/>
            <a:chOff x="11082466" y="3317120"/>
            <a:chExt cx="1355622" cy="1955918"/>
          </a:xfrm>
        </p:grpSpPr>
        <p:pic>
          <p:nvPicPr>
            <p:cNvPr id="877" name="Google Shape;877;p96"/>
            <p:cNvPicPr preferRelativeResize="0"/>
            <p:nvPr/>
          </p:nvPicPr>
          <p:blipFill rotWithShape="1">
            <a:blip r:embed="rId10">
              <a:alphaModFix/>
            </a:blip>
            <a:srcRect b="0" l="0" r="0" t="0"/>
            <a:stretch/>
          </p:blipFill>
          <p:spPr>
            <a:xfrm>
              <a:off x="11111863" y="3317120"/>
              <a:ext cx="971989" cy="954786"/>
            </a:xfrm>
            <a:prstGeom prst="rect">
              <a:avLst/>
            </a:prstGeom>
            <a:noFill/>
            <a:ln>
              <a:noFill/>
            </a:ln>
          </p:spPr>
        </p:pic>
        <p:sp>
          <p:nvSpPr>
            <p:cNvPr id="878" name="Google Shape;878;p96"/>
            <p:cNvSpPr txBox="1"/>
            <p:nvPr/>
          </p:nvSpPr>
          <p:spPr>
            <a:xfrm>
              <a:off x="11082466" y="4318931"/>
              <a:ext cx="1355622"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Potentially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Shippable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Product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Increment</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97"/>
          <p:cNvSpPr txBox="1"/>
          <p:nvPr>
            <p:ph type="title"/>
          </p:nvPr>
        </p:nvSpPr>
        <p:spPr>
          <a:xfrm>
            <a:off x="818267" y="952367"/>
            <a:ext cx="11004300" cy="418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233445"/>
              </a:buClr>
              <a:buSzPts val="3200"/>
              <a:buFont typeface="Helvetica Neue Light"/>
              <a:buNone/>
            </a:pPr>
            <a:r>
              <a:rPr lang="en-US">
                <a:latin typeface="Helvetica Neue"/>
                <a:ea typeface="Helvetica Neue"/>
                <a:cs typeface="Helvetica Neue"/>
                <a:sym typeface="Helvetica Neue"/>
              </a:rPr>
              <a:t>Iterative Process</a:t>
            </a:r>
            <a:endParaRPr>
              <a:latin typeface="Helvetica Neue"/>
              <a:ea typeface="Helvetica Neue"/>
              <a:cs typeface="Helvetica Neue"/>
              <a:sym typeface="Helvetica Neue"/>
            </a:endParaRPr>
          </a:p>
        </p:txBody>
      </p:sp>
      <p:sp>
        <p:nvSpPr>
          <p:cNvPr id="884" name="Google Shape;884;p97"/>
          <p:cNvSpPr txBox="1"/>
          <p:nvPr>
            <p:ph idx="12" type="sldNum"/>
          </p:nvPr>
        </p:nvSpPr>
        <p:spPr>
          <a:xfrm>
            <a:off x="11409045" y="6333134"/>
            <a:ext cx="731700" cy="524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700"/>
              <a:buNone/>
            </a:pPr>
            <a:fld id="{00000000-1234-1234-1234-123412341234}" type="slidenum">
              <a:rPr lang="en-US">
                <a:solidFill>
                  <a:srgbClr val="000000"/>
                </a:solidFill>
              </a:rPr>
              <a:t>‹#›</a:t>
            </a:fld>
            <a:endParaRPr sz="1700">
              <a:solidFill>
                <a:srgbClr val="FFFFFF"/>
              </a:solidFill>
              <a:latin typeface="Arial"/>
              <a:ea typeface="Arial"/>
              <a:cs typeface="Arial"/>
              <a:sym typeface="Arial"/>
            </a:endParaRPr>
          </a:p>
        </p:txBody>
      </p:sp>
      <p:sp>
        <p:nvSpPr>
          <p:cNvPr id="885" name="Google Shape;885;p97"/>
          <p:cNvSpPr txBox="1"/>
          <p:nvPr/>
        </p:nvSpPr>
        <p:spPr>
          <a:xfrm>
            <a:off x="616150" y="1580550"/>
            <a:ext cx="57729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Breaks down large tasks into smaller pieces that can be repeated, refined, and researched throughout the software development cycle.</a:t>
            </a:r>
            <a:endParaRPr b="0" i="0" sz="1600" u="none" cap="none" strike="noStrike">
              <a:solidFill>
                <a:srgbClr val="000000"/>
              </a:solidFill>
              <a:latin typeface="Arial"/>
              <a:ea typeface="Arial"/>
              <a:cs typeface="Arial"/>
              <a:sym typeface="Arial"/>
            </a:endParaRPr>
          </a:p>
        </p:txBody>
      </p:sp>
      <p:sp>
        <p:nvSpPr>
          <p:cNvPr id="886" name="Google Shape;886;p97"/>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87" name="Google Shape;887;p97"/>
          <p:cNvPicPr preferRelativeResize="0"/>
          <p:nvPr/>
        </p:nvPicPr>
        <p:blipFill rotWithShape="1">
          <a:blip r:embed="rId3">
            <a:alphaModFix/>
          </a:blip>
          <a:srcRect b="0" l="0" r="29432" t="0"/>
          <a:stretch/>
        </p:blipFill>
        <p:spPr>
          <a:xfrm>
            <a:off x="6568497" y="1385940"/>
            <a:ext cx="5168901" cy="2441591"/>
          </a:xfrm>
          <a:prstGeom prst="rect">
            <a:avLst/>
          </a:prstGeom>
          <a:noFill/>
          <a:ln>
            <a:noFill/>
          </a:ln>
        </p:spPr>
      </p:pic>
      <p:pic>
        <p:nvPicPr>
          <p:cNvPr id="888" name="Google Shape;888;p97"/>
          <p:cNvPicPr preferRelativeResize="0"/>
          <p:nvPr/>
        </p:nvPicPr>
        <p:blipFill rotWithShape="1">
          <a:blip r:embed="rId4">
            <a:alphaModFix/>
          </a:blip>
          <a:srcRect b="19837" l="1616" r="43666" t="6996"/>
          <a:stretch/>
        </p:blipFill>
        <p:spPr>
          <a:xfrm>
            <a:off x="6596908" y="3981421"/>
            <a:ext cx="5160123" cy="2300021"/>
          </a:xfrm>
          <a:prstGeom prst="rect">
            <a:avLst/>
          </a:prstGeom>
          <a:noFill/>
          <a:ln>
            <a:noFill/>
          </a:ln>
        </p:spPr>
      </p:pic>
      <p:sp>
        <p:nvSpPr>
          <p:cNvPr id="889" name="Google Shape;889;p97"/>
          <p:cNvSpPr txBox="1"/>
          <p:nvPr/>
        </p:nvSpPr>
        <p:spPr>
          <a:xfrm>
            <a:off x="616150" y="2504775"/>
            <a:ext cx="5708400" cy="4032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Also called as PDCA model:</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Proxima Nova"/>
              <a:buChar char="●"/>
            </a:pPr>
            <a:r>
              <a:rPr b="0" i="0" lang="en-US" sz="1600" u="none" cap="none" strike="noStrike">
                <a:solidFill>
                  <a:srgbClr val="000000"/>
                </a:solidFill>
                <a:latin typeface="Arial"/>
                <a:ea typeface="Arial"/>
                <a:cs typeface="Arial"/>
                <a:sym typeface="Arial"/>
              </a:rPr>
              <a:t>P (Plan) – Iteration planning focuses on the planning and discussion of requirements and objectives of an iteration/sprint.</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Proxima Nova"/>
              <a:buChar char="●"/>
            </a:pPr>
            <a:r>
              <a:rPr b="0" i="0" lang="en-US" sz="1600" u="none" cap="none" strike="noStrike">
                <a:solidFill>
                  <a:srgbClr val="000000"/>
                </a:solidFill>
                <a:latin typeface="Arial"/>
                <a:ea typeface="Arial"/>
                <a:cs typeface="Arial"/>
                <a:sym typeface="Arial"/>
              </a:rPr>
              <a:t>D (Design) – Iteration implementation is concerned with the analysis, design, and implementation of projects. The team develops &amp; tests software during this phase of the cycle. </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Proxima Nova"/>
              <a:buChar char="●"/>
            </a:pPr>
            <a:r>
              <a:rPr b="0" i="0" lang="en-US" sz="1600" u="none" cap="none" strike="noStrike">
                <a:solidFill>
                  <a:srgbClr val="000000"/>
                </a:solidFill>
                <a:latin typeface="Arial"/>
                <a:ea typeface="Arial"/>
                <a:cs typeface="Arial"/>
                <a:sym typeface="Arial"/>
              </a:rPr>
              <a:t>C (Check) – Iteration testing is concerned with ensuring the deliverable meets project requirements. If certain criteria are not met, the team can move backward to the other phases for further improvements.</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Proxima Nova"/>
              <a:buChar char="●"/>
            </a:pPr>
            <a:r>
              <a:rPr b="0" i="0" lang="en-US" sz="1600" u="none" cap="none" strike="noStrike">
                <a:solidFill>
                  <a:srgbClr val="000000"/>
                </a:solidFill>
                <a:latin typeface="Arial"/>
                <a:ea typeface="Arial"/>
                <a:cs typeface="Arial"/>
                <a:sym typeface="Arial"/>
              </a:rPr>
              <a:t>A (Adjust) – Iteration evaluation means comprehensively reviewing the work of the iteration or cycle. The software development team will also refine its backlog to prepare for future iterations.</a:t>
            </a:r>
            <a:endParaRPr b="0" i="0" sz="16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9">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98"/>
          <p:cNvSpPr txBox="1"/>
          <p:nvPr>
            <p:ph type="title"/>
          </p:nvPr>
        </p:nvSpPr>
        <p:spPr>
          <a:xfrm>
            <a:off x="818267" y="952367"/>
            <a:ext cx="11004300" cy="418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3445"/>
              </a:buClr>
              <a:buSzPts val="3200"/>
              <a:buFont typeface="Helvetica Neue Light"/>
              <a:buNone/>
            </a:pPr>
            <a:r>
              <a:rPr lang="en-US">
                <a:latin typeface="Helvetica Neue"/>
                <a:ea typeface="Helvetica Neue"/>
                <a:cs typeface="Helvetica Neue"/>
                <a:sym typeface="Helvetica Neue"/>
              </a:rPr>
              <a:t>Iterative or Incremental</a:t>
            </a:r>
            <a:endParaRPr>
              <a:latin typeface="Helvetica Neue"/>
              <a:ea typeface="Helvetica Neue"/>
              <a:cs typeface="Helvetica Neue"/>
              <a:sym typeface="Helvetica Neue"/>
            </a:endParaRPr>
          </a:p>
        </p:txBody>
      </p:sp>
      <p:sp>
        <p:nvSpPr>
          <p:cNvPr id="895" name="Google Shape;895;p98"/>
          <p:cNvSpPr txBox="1"/>
          <p:nvPr>
            <p:ph idx="12" type="sldNum"/>
          </p:nvPr>
        </p:nvSpPr>
        <p:spPr>
          <a:xfrm>
            <a:off x="11409045" y="6333134"/>
            <a:ext cx="731700" cy="524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700"/>
              <a:buNone/>
            </a:pPr>
            <a:fld id="{00000000-1234-1234-1234-123412341234}" type="slidenum">
              <a:rPr lang="en-US">
                <a:solidFill>
                  <a:srgbClr val="000000"/>
                </a:solidFill>
              </a:rPr>
              <a:t>‹#›</a:t>
            </a:fld>
            <a:endParaRPr sz="1700">
              <a:solidFill>
                <a:srgbClr val="FFFFFF"/>
              </a:solidFill>
              <a:latin typeface="Arial"/>
              <a:ea typeface="Arial"/>
              <a:cs typeface="Arial"/>
              <a:sym typeface="Arial"/>
            </a:endParaRPr>
          </a:p>
        </p:txBody>
      </p:sp>
      <p:pic>
        <p:nvPicPr>
          <p:cNvPr id="896" name="Google Shape;896;p98"/>
          <p:cNvPicPr preferRelativeResize="0"/>
          <p:nvPr/>
        </p:nvPicPr>
        <p:blipFill rotWithShape="1">
          <a:blip r:embed="rId3">
            <a:alphaModFix/>
          </a:blip>
          <a:srcRect b="0" l="1332" r="1633" t="6402"/>
          <a:stretch/>
        </p:blipFill>
        <p:spPr>
          <a:xfrm>
            <a:off x="450650" y="1660925"/>
            <a:ext cx="5848550" cy="1934000"/>
          </a:xfrm>
          <a:prstGeom prst="rect">
            <a:avLst/>
          </a:prstGeom>
          <a:noFill/>
          <a:ln>
            <a:noFill/>
          </a:ln>
        </p:spPr>
      </p:pic>
      <p:pic>
        <p:nvPicPr>
          <p:cNvPr id="897" name="Google Shape;897;p98"/>
          <p:cNvPicPr preferRelativeResize="0"/>
          <p:nvPr/>
        </p:nvPicPr>
        <p:blipFill rotWithShape="1">
          <a:blip r:embed="rId4">
            <a:alphaModFix/>
          </a:blip>
          <a:srcRect b="0" l="80" r="0" t="3404"/>
          <a:stretch/>
        </p:blipFill>
        <p:spPr>
          <a:xfrm>
            <a:off x="499570" y="4274050"/>
            <a:ext cx="5934280" cy="1934000"/>
          </a:xfrm>
          <a:prstGeom prst="rect">
            <a:avLst/>
          </a:prstGeom>
          <a:noFill/>
          <a:ln>
            <a:noFill/>
          </a:ln>
        </p:spPr>
      </p:pic>
      <p:pic>
        <p:nvPicPr>
          <p:cNvPr id="898" name="Google Shape;898;p98"/>
          <p:cNvPicPr preferRelativeResize="0"/>
          <p:nvPr/>
        </p:nvPicPr>
        <p:blipFill rotWithShape="1">
          <a:blip r:embed="rId5">
            <a:alphaModFix/>
          </a:blip>
          <a:srcRect b="0" l="0" r="0" t="0"/>
          <a:stretch/>
        </p:blipFill>
        <p:spPr>
          <a:xfrm>
            <a:off x="6579612" y="2155375"/>
            <a:ext cx="5321638" cy="3092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pic>
        <p:nvPicPr>
          <p:cNvPr id="903" name="Google Shape;903;p99"/>
          <p:cNvPicPr preferRelativeResize="0"/>
          <p:nvPr/>
        </p:nvPicPr>
        <p:blipFill rotWithShape="1">
          <a:blip r:embed="rId3">
            <a:alphaModFix amt="37000"/>
          </a:blip>
          <a:srcRect b="0" l="0" r="0" t="0"/>
          <a:stretch/>
        </p:blipFill>
        <p:spPr>
          <a:xfrm>
            <a:off x="1825806" y="211834"/>
            <a:ext cx="6760524" cy="6858001"/>
          </a:xfrm>
          <a:prstGeom prst="rect">
            <a:avLst/>
          </a:prstGeom>
          <a:noFill/>
          <a:ln>
            <a:noFill/>
          </a:ln>
        </p:spPr>
      </p:pic>
      <p:sp>
        <p:nvSpPr>
          <p:cNvPr id="904" name="Google Shape;904;p99"/>
          <p:cNvSpPr/>
          <p:nvPr/>
        </p:nvSpPr>
        <p:spPr>
          <a:xfrm flipH="1">
            <a:off x="1027233" y="2679833"/>
            <a:ext cx="2968400" cy="152000"/>
          </a:xfrm>
          <a:prstGeom prst="rect">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grpSp>
        <p:nvGrpSpPr>
          <p:cNvPr id="905" name="Google Shape;905;p99"/>
          <p:cNvGrpSpPr/>
          <p:nvPr/>
        </p:nvGrpSpPr>
        <p:grpSpPr>
          <a:xfrm>
            <a:off x="5988044" y="1558500"/>
            <a:ext cx="6252435" cy="6655640"/>
            <a:chOff x="3458353" y="512656"/>
            <a:chExt cx="5769349" cy="5951747"/>
          </a:xfrm>
        </p:grpSpPr>
        <p:pic>
          <p:nvPicPr>
            <p:cNvPr id="906" name="Google Shape;906;p99"/>
            <p:cNvPicPr preferRelativeResize="0"/>
            <p:nvPr/>
          </p:nvPicPr>
          <p:blipFill rotWithShape="1">
            <a:blip r:embed="rId4">
              <a:alphaModFix amt="64000"/>
            </a:blip>
            <a:srcRect b="0" l="0" r="0" t="0"/>
            <a:stretch/>
          </p:blipFill>
          <p:spPr>
            <a:xfrm rot="-5400000">
              <a:off x="4778715" y="2015416"/>
              <a:ext cx="5951747" cy="2946227"/>
            </a:xfrm>
            <a:prstGeom prst="rect">
              <a:avLst/>
            </a:prstGeom>
            <a:noFill/>
            <a:ln>
              <a:noFill/>
            </a:ln>
          </p:spPr>
        </p:pic>
        <p:pic>
          <p:nvPicPr>
            <p:cNvPr id="907" name="Google Shape;907;p99"/>
            <p:cNvPicPr preferRelativeResize="0"/>
            <p:nvPr/>
          </p:nvPicPr>
          <p:blipFill rotWithShape="1">
            <a:blip r:embed="rId4">
              <a:alphaModFix amt="64000"/>
            </a:blip>
            <a:srcRect b="0" l="0" r="0" t="0"/>
            <a:stretch/>
          </p:blipFill>
          <p:spPr>
            <a:xfrm rot="-5400000">
              <a:off x="1955593" y="2015416"/>
              <a:ext cx="5951747" cy="2946227"/>
            </a:xfrm>
            <a:prstGeom prst="rect">
              <a:avLst/>
            </a:prstGeom>
            <a:noFill/>
            <a:ln>
              <a:noFill/>
            </a:ln>
          </p:spPr>
        </p:pic>
      </p:grpSp>
      <p:sp>
        <p:nvSpPr>
          <p:cNvPr id="908" name="Google Shape;908;p99"/>
          <p:cNvSpPr/>
          <p:nvPr/>
        </p:nvSpPr>
        <p:spPr>
          <a:xfrm rot="5400000">
            <a:off x="463033" y="3224600"/>
            <a:ext cx="1239600" cy="150800"/>
          </a:xfrm>
          <a:prstGeom prst="rect">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09" name="Google Shape;909;p99"/>
          <p:cNvSpPr/>
          <p:nvPr/>
        </p:nvSpPr>
        <p:spPr>
          <a:xfrm rot="5400000">
            <a:off x="2576267" y="1340600"/>
            <a:ext cx="2832000" cy="150800"/>
          </a:xfrm>
          <a:prstGeom prst="rect">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10" name="Google Shape;910;p99"/>
          <p:cNvSpPr txBox="1"/>
          <p:nvPr>
            <p:ph idx="4294967295" type="title"/>
          </p:nvPr>
        </p:nvSpPr>
        <p:spPr>
          <a:xfrm>
            <a:off x="1385000" y="3111400"/>
            <a:ext cx="9552000" cy="3407200"/>
          </a:xfrm>
          <a:prstGeom prst="rect">
            <a:avLst/>
          </a:prstGeom>
          <a:noFill/>
          <a:ln>
            <a:noFill/>
          </a:ln>
        </p:spPr>
        <p:txBody>
          <a:bodyPr anchorCtr="0" anchor="t" bIns="121850" lIns="121850" spcFirstLastPara="1" rIns="121850" wrap="square" tIns="121850">
            <a:noAutofit/>
          </a:bodyPr>
          <a:lstStyle/>
          <a:p>
            <a:pPr indent="0" lvl="0" marL="0" rtl="0" algn="l">
              <a:lnSpc>
                <a:spcPct val="83000"/>
              </a:lnSpc>
              <a:spcBef>
                <a:spcPts val="0"/>
              </a:spcBef>
              <a:spcAft>
                <a:spcPts val="0"/>
              </a:spcAft>
              <a:buSzPts val="6800"/>
              <a:buNone/>
            </a:pPr>
            <a:r>
              <a:rPr lang="en-US" sz="6000">
                <a:solidFill>
                  <a:schemeClr val="lt1"/>
                </a:solidFill>
              </a:rPr>
              <a:t>Thank you!</a:t>
            </a:r>
            <a:endParaRPr sz="6000">
              <a:solidFill>
                <a:schemeClr val="lt1"/>
              </a:solidFill>
            </a:endParaRPr>
          </a:p>
          <a:p>
            <a:pPr indent="0" lvl="0" marL="0" rtl="0" algn="l">
              <a:lnSpc>
                <a:spcPct val="115000"/>
              </a:lnSpc>
              <a:spcBef>
                <a:spcPts val="0"/>
              </a:spcBef>
              <a:spcAft>
                <a:spcPts val="0"/>
              </a:spcAft>
              <a:buSzPts val="6800"/>
              <a:buNone/>
            </a:pPr>
            <a:r>
              <a:t/>
            </a:r>
            <a:endParaRPr sz="2533">
              <a:solidFill>
                <a:schemeClr val="lt1"/>
              </a:solidFill>
            </a:endParaRPr>
          </a:p>
        </p:txBody>
      </p:sp>
      <p:pic>
        <p:nvPicPr>
          <p:cNvPr descr="Google Shape;299;p42" id="911" name="Google Shape;911;p99"/>
          <p:cNvPicPr preferRelativeResize="0"/>
          <p:nvPr/>
        </p:nvPicPr>
        <p:blipFill rotWithShape="1">
          <a:blip r:embed="rId5">
            <a:alphaModFix amt="38000"/>
          </a:blip>
          <a:srcRect b="0" l="0" r="0" t="0"/>
          <a:stretch/>
        </p:blipFill>
        <p:spPr>
          <a:xfrm>
            <a:off x="6737767" y="3111401"/>
            <a:ext cx="1572016" cy="1155967"/>
          </a:xfrm>
          <a:prstGeom prst="rect">
            <a:avLst/>
          </a:prstGeom>
          <a:noFill/>
          <a:ln>
            <a:noFill/>
          </a:ln>
        </p:spPr>
      </p:pic>
      <p:pic>
        <p:nvPicPr>
          <p:cNvPr id="912" name="Google Shape;912;p99"/>
          <p:cNvPicPr preferRelativeResize="0"/>
          <p:nvPr/>
        </p:nvPicPr>
        <p:blipFill rotWithShape="1">
          <a:blip r:embed="rId6">
            <a:alphaModFix/>
          </a:blip>
          <a:srcRect b="0" l="0" r="0" t="0"/>
          <a:stretch/>
        </p:blipFill>
        <p:spPr>
          <a:xfrm>
            <a:off x="12408267" y="6125567"/>
            <a:ext cx="1807367" cy="392900"/>
          </a:xfrm>
          <a:prstGeom prst="rect">
            <a:avLst/>
          </a:prstGeom>
          <a:noFill/>
          <a:ln>
            <a:noFill/>
          </a:ln>
        </p:spPr>
      </p:pic>
      <p:pic>
        <p:nvPicPr>
          <p:cNvPr id="913" name="Google Shape;913;p99"/>
          <p:cNvPicPr preferRelativeResize="0"/>
          <p:nvPr/>
        </p:nvPicPr>
        <p:blipFill rotWithShape="1">
          <a:blip r:embed="rId7">
            <a:alphaModFix/>
          </a:blip>
          <a:srcRect b="0" l="0" r="0" t="0"/>
          <a:stretch/>
        </p:blipFill>
        <p:spPr>
          <a:xfrm>
            <a:off x="9130951" y="5583667"/>
            <a:ext cx="2732715" cy="1239599"/>
          </a:xfrm>
          <a:prstGeom prst="rect">
            <a:avLst/>
          </a:prstGeom>
          <a:noFill/>
          <a:ln>
            <a:noFill/>
          </a:ln>
        </p:spPr>
      </p:pic>
      <p:sp>
        <p:nvSpPr>
          <p:cNvPr id="914" name="Google Shape;914;p99"/>
          <p:cNvSpPr txBox="1"/>
          <p:nvPr>
            <p:ph idx="12" type="sldNum"/>
          </p:nvPr>
        </p:nvSpPr>
        <p:spPr>
          <a:xfrm>
            <a:off x="11409045" y="6333135"/>
            <a:ext cx="731600" cy="524800"/>
          </a:xfrm>
          <a:prstGeom prst="rect">
            <a:avLst/>
          </a:prstGeom>
          <a:noFill/>
          <a:ln>
            <a:noFill/>
          </a:ln>
        </p:spPr>
        <p:txBody>
          <a:bodyPr anchorCtr="0" anchor="t" bIns="121900" lIns="121900" spcFirstLastPara="1" rIns="121900" wrap="square" tIns="121900">
            <a:noAutofit/>
          </a:bodyPr>
          <a:lstStyle/>
          <a:p>
            <a:pPr indent="0" lvl="0" marL="0" marR="0" rtl="0" algn="r">
              <a:lnSpc>
                <a:spcPct val="100000"/>
              </a:lnSpc>
              <a:spcBef>
                <a:spcPts val="0"/>
              </a:spcBef>
              <a:spcAft>
                <a:spcPts val="0"/>
              </a:spcAft>
              <a:buClr>
                <a:srgbClr val="000000"/>
              </a:buClr>
              <a:buSzPts val="1700"/>
              <a:buFont typeface="Arial"/>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7"/>
          <p:cNvSpPr txBox="1"/>
          <p:nvPr>
            <p:ph type="title"/>
          </p:nvPr>
        </p:nvSpPr>
        <p:spPr>
          <a:xfrm>
            <a:off x="818267" y="952367"/>
            <a:ext cx="11004300" cy="418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233445"/>
              </a:buClr>
              <a:buSzPts val="3200"/>
              <a:buFont typeface="Helvetica Neue Light"/>
              <a:buNone/>
            </a:pPr>
            <a:r>
              <a:rPr lang="en-US" sz="2700">
                <a:latin typeface="Helvetica Neue"/>
                <a:ea typeface="Helvetica Neue"/>
                <a:cs typeface="Helvetica Neue"/>
                <a:sym typeface="Helvetica Neue"/>
              </a:rPr>
              <a:t>How it all started?</a:t>
            </a:r>
            <a:endParaRPr sz="2700">
              <a:latin typeface="Helvetica Neue"/>
              <a:ea typeface="Helvetica Neue"/>
              <a:cs typeface="Helvetica Neue"/>
              <a:sym typeface="Helvetica Neue"/>
            </a:endParaRPr>
          </a:p>
        </p:txBody>
      </p:sp>
      <p:sp>
        <p:nvSpPr>
          <p:cNvPr id="420" name="Google Shape;420;p67"/>
          <p:cNvSpPr txBox="1"/>
          <p:nvPr>
            <p:ph idx="12" type="sldNum"/>
          </p:nvPr>
        </p:nvSpPr>
        <p:spPr>
          <a:xfrm>
            <a:off x="11409045" y="6333134"/>
            <a:ext cx="731700" cy="524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700"/>
              <a:buNone/>
            </a:pPr>
            <a:fld id="{00000000-1234-1234-1234-123412341234}" type="slidenum">
              <a:rPr lang="en-US">
                <a:solidFill>
                  <a:srgbClr val="000000"/>
                </a:solidFill>
              </a:rPr>
              <a:t>‹#›</a:t>
            </a:fld>
            <a:endParaRPr sz="1700">
              <a:solidFill>
                <a:srgbClr val="FFFFFF"/>
              </a:solidFill>
              <a:latin typeface="Arial"/>
              <a:ea typeface="Arial"/>
              <a:cs typeface="Arial"/>
              <a:sym typeface="Arial"/>
            </a:endParaRPr>
          </a:p>
        </p:txBody>
      </p:sp>
      <p:cxnSp>
        <p:nvCxnSpPr>
          <p:cNvPr id="421" name="Google Shape;421;p67"/>
          <p:cNvCxnSpPr/>
          <p:nvPr/>
        </p:nvCxnSpPr>
        <p:spPr>
          <a:xfrm>
            <a:off x="472050" y="5924072"/>
            <a:ext cx="10566064" cy="0"/>
          </a:xfrm>
          <a:prstGeom prst="straightConnector1">
            <a:avLst/>
          </a:prstGeom>
          <a:noFill/>
          <a:ln cap="flat" cmpd="sng" w="9525">
            <a:solidFill>
              <a:srgbClr val="595959"/>
            </a:solidFill>
            <a:prstDash val="solid"/>
            <a:round/>
            <a:headEnd len="sm" w="sm" type="none"/>
            <a:tailEnd len="lg" w="lg" type="triangle"/>
          </a:ln>
        </p:spPr>
      </p:cxnSp>
      <p:sp>
        <p:nvSpPr>
          <p:cNvPr id="422" name="Google Shape;422;p67"/>
          <p:cNvSpPr txBox="1"/>
          <p:nvPr/>
        </p:nvSpPr>
        <p:spPr>
          <a:xfrm>
            <a:off x="5186389" y="5771257"/>
            <a:ext cx="1137389" cy="292086"/>
          </a:xfrm>
          <a:prstGeom prst="rect">
            <a:avLst/>
          </a:prstGeom>
          <a:solidFill>
            <a:srgbClr val="FFFFFF"/>
          </a:solidFill>
          <a:ln>
            <a:noFill/>
          </a:ln>
        </p:spPr>
        <p:txBody>
          <a:bodyPr anchorCtr="0" anchor="t" bIns="0" lIns="42525" spcFirstLastPara="1" rIns="42525" wrap="square" tIns="0">
            <a:spAutoFit/>
          </a:bodyPr>
          <a:lstStyle/>
          <a:p>
            <a:pPr indent="0" lvl="0" marL="0" marR="0" rtl="0" algn="ctr">
              <a:lnSpc>
                <a:spcPct val="104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12 months</a:t>
            </a:r>
            <a:endParaRPr b="0" i="0" sz="1400" u="none" cap="none" strike="noStrike">
              <a:solidFill>
                <a:srgbClr val="000000"/>
              </a:solidFill>
              <a:latin typeface="Arial"/>
              <a:ea typeface="Arial"/>
              <a:cs typeface="Arial"/>
              <a:sym typeface="Arial"/>
            </a:endParaRPr>
          </a:p>
        </p:txBody>
      </p:sp>
      <p:sp>
        <p:nvSpPr>
          <p:cNvPr id="423" name="Google Shape;423;p67"/>
          <p:cNvSpPr/>
          <p:nvPr/>
        </p:nvSpPr>
        <p:spPr>
          <a:xfrm>
            <a:off x="9242036" y="3317120"/>
            <a:ext cx="1724592" cy="75713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The project </a:t>
            </a:r>
            <a:br>
              <a:rPr b="0" i="0" lang="en-US" sz="1200" u="none" cap="none" strike="noStrike">
                <a:solidFill>
                  <a:srgbClr val="000000"/>
                </a:solidFill>
                <a:latin typeface="Arial"/>
                <a:ea typeface="Arial"/>
                <a:cs typeface="Arial"/>
                <a:sym typeface="Arial"/>
              </a:rPr>
            </a:br>
            <a:r>
              <a:rPr b="0" i="0" lang="en-US" sz="1200" u="none" cap="none" strike="noStrike">
                <a:solidFill>
                  <a:srgbClr val="000000"/>
                </a:solidFill>
                <a:latin typeface="Arial"/>
                <a:ea typeface="Arial"/>
                <a:cs typeface="Arial"/>
                <a:sym typeface="Arial"/>
              </a:rPr>
              <a:t>fails or the customer doesn’t get what he/she really needs</a:t>
            </a:r>
            <a:endParaRPr b="0" i="0" sz="1400" u="none" cap="none" strike="noStrike">
              <a:solidFill>
                <a:srgbClr val="000000"/>
              </a:solidFill>
              <a:latin typeface="Arial"/>
              <a:ea typeface="Arial"/>
              <a:cs typeface="Arial"/>
              <a:sym typeface="Arial"/>
            </a:endParaRPr>
          </a:p>
        </p:txBody>
      </p:sp>
      <p:sp>
        <p:nvSpPr>
          <p:cNvPr id="424" name="Google Shape;424;p67"/>
          <p:cNvSpPr/>
          <p:nvPr/>
        </p:nvSpPr>
        <p:spPr>
          <a:xfrm>
            <a:off x="9470691" y="4424056"/>
            <a:ext cx="1267280" cy="1359860"/>
          </a:xfrm>
          <a:prstGeom prst="ellipse">
            <a:avLst/>
          </a:prstGeom>
          <a:noFill/>
          <a:ln cap="flat" cmpd="sng" w="38100">
            <a:solidFill>
              <a:srgbClr val="670F3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67"/>
          <p:cNvSpPr/>
          <p:nvPr/>
        </p:nvSpPr>
        <p:spPr>
          <a:xfrm>
            <a:off x="2244586" y="2647599"/>
            <a:ext cx="7111799" cy="2520949"/>
          </a:xfrm>
          <a:custGeom>
            <a:rect b="b" l="l" r="r" t="t"/>
            <a:pathLst>
              <a:path extrusionOk="0" h="2103592" w="7089058">
                <a:moveTo>
                  <a:pt x="0" y="0"/>
                </a:moveTo>
                <a:lnTo>
                  <a:pt x="1563329" y="1891"/>
                </a:lnTo>
                <a:cubicBezTo>
                  <a:pt x="1977418" y="3908"/>
                  <a:pt x="1355339" y="687060"/>
                  <a:pt x="1710813" y="715486"/>
                </a:cubicBezTo>
                <a:cubicBezTo>
                  <a:pt x="2066287" y="743912"/>
                  <a:pt x="2881608" y="710947"/>
                  <a:pt x="3274142" y="735150"/>
                </a:cubicBezTo>
                <a:cubicBezTo>
                  <a:pt x="3666676" y="759353"/>
                  <a:pt x="3025437" y="1415845"/>
                  <a:pt x="3362633" y="1423408"/>
                </a:cubicBezTo>
                <a:cubicBezTo>
                  <a:pt x="3699829" y="1430971"/>
                  <a:pt x="4516284" y="1399206"/>
                  <a:pt x="4945626" y="1413576"/>
                </a:cubicBezTo>
                <a:cubicBezTo>
                  <a:pt x="5374968" y="1427946"/>
                  <a:pt x="4584984" y="2066413"/>
                  <a:pt x="5024284" y="2072337"/>
                </a:cubicBezTo>
                <a:cubicBezTo>
                  <a:pt x="5463584" y="2078261"/>
                  <a:pt x="6235290" y="2132969"/>
                  <a:pt x="7089058" y="2082169"/>
                </a:cubicBezTo>
              </a:path>
            </a:pathLst>
          </a:custGeom>
          <a:noFill/>
          <a:ln cap="flat" cmpd="sng" w="63500">
            <a:solidFill>
              <a:srgbClr val="97D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426" name="Google Shape;426;p67"/>
          <p:cNvSpPr/>
          <p:nvPr/>
        </p:nvSpPr>
        <p:spPr>
          <a:xfrm>
            <a:off x="2275060" y="1947937"/>
            <a:ext cx="1609378" cy="498599"/>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All requirements </a:t>
            </a:r>
            <a:br>
              <a:rPr b="0" i="0" lang="en-US" sz="1200" u="none" cap="none" strike="noStrike">
                <a:solidFill>
                  <a:srgbClr val="000000"/>
                </a:solidFill>
                <a:latin typeface="Arial"/>
                <a:ea typeface="Arial"/>
                <a:cs typeface="Arial"/>
                <a:sym typeface="Arial"/>
              </a:rPr>
            </a:br>
            <a:r>
              <a:rPr b="0" i="0" lang="en-US" sz="1200" u="none" cap="none" strike="noStrike">
                <a:solidFill>
                  <a:srgbClr val="000000"/>
                </a:solidFill>
                <a:latin typeface="Arial"/>
                <a:ea typeface="Arial"/>
                <a:cs typeface="Arial"/>
                <a:sym typeface="Arial"/>
              </a:rPr>
              <a:t>are determined </a:t>
            </a:r>
            <a:br>
              <a:rPr b="0" i="0" lang="en-US" sz="1200" u="none" cap="none" strike="noStrike">
                <a:solidFill>
                  <a:srgbClr val="000000"/>
                </a:solidFill>
                <a:latin typeface="Arial"/>
                <a:ea typeface="Arial"/>
                <a:cs typeface="Arial"/>
                <a:sym typeface="Arial"/>
              </a:rPr>
            </a:br>
            <a:r>
              <a:rPr b="0" i="0" lang="en-US" sz="1200" u="none" cap="none" strike="noStrike">
                <a:solidFill>
                  <a:srgbClr val="000000"/>
                </a:solidFill>
                <a:latin typeface="Arial"/>
                <a:ea typeface="Arial"/>
                <a:cs typeface="Arial"/>
                <a:sym typeface="Arial"/>
              </a:rPr>
              <a:t>in the beginning</a:t>
            </a:r>
            <a:endParaRPr b="0" i="0" sz="1400" u="none" cap="none" strike="noStrike">
              <a:solidFill>
                <a:srgbClr val="000000"/>
              </a:solidFill>
              <a:latin typeface="Arial"/>
              <a:ea typeface="Arial"/>
              <a:cs typeface="Arial"/>
              <a:sym typeface="Arial"/>
            </a:endParaRPr>
          </a:p>
        </p:txBody>
      </p:sp>
      <p:sp>
        <p:nvSpPr>
          <p:cNvPr id="427" name="Google Shape;427;p67"/>
          <p:cNvSpPr/>
          <p:nvPr/>
        </p:nvSpPr>
        <p:spPr>
          <a:xfrm>
            <a:off x="4089581" y="2658124"/>
            <a:ext cx="1651622" cy="664797"/>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Product is designed, developed, and tested sequentially, with many handovers</a:t>
            </a:r>
            <a:endParaRPr b="0" i="0" sz="1400" u="none" cap="none" strike="noStrike">
              <a:solidFill>
                <a:srgbClr val="000000"/>
              </a:solidFill>
              <a:latin typeface="Arial"/>
              <a:ea typeface="Arial"/>
              <a:cs typeface="Arial"/>
              <a:sym typeface="Arial"/>
            </a:endParaRPr>
          </a:p>
        </p:txBody>
      </p:sp>
      <p:sp>
        <p:nvSpPr>
          <p:cNvPr id="428" name="Google Shape;428;p67"/>
          <p:cNvSpPr/>
          <p:nvPr/>
        </p:nvSpPr>
        <p:spPr>
          <a:xfrm>
            <a:off x="5812690" y="3617412"/>
            <a:ext cx="1609378" cy="498599"/>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Often delivery is delayed and over budget</a:t>
            </a:r>
            <a:endParaRPr b="0" i="0" sz="1400" u="none" cap="none" strike="noStrike">
              <a:solidFill>
                <a:srgbClr val="000000"/>
              </a:solidFill>
              <a:latin typeface="Arial"/>
              <a:ea typeface="Arial"/>
              <a:cs typeface="Arial"/>
              <a:sym typeface="Arial"/>
            </a:endParaRPr>
          </a:p>
        </p:txBody>
      </p:sp>
      <p:sp>
        <p:nvSpPr>
          <p:cNvPr id="429" name="Google Shape;429;p67"/>
          <p:cNvSpPr/>
          <p:nvPr/>
        </p:nvSpPr>
        <p:spPr>
          <a:xfrm>
            <a:off x="7505325" y="4109293"/>
            <a:ext cx="1609378" cy="830997"/>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First working software late in the project—by then, many requirements have changed</a:t>
            </a:r>
            <a:endParaRPr b="0" i="0" sz="1400" u="none" cap="none" strike="noStrike">
              <a:solidFill>
                <a:srgbClr val="000000"/>
              </a:solidFill>
              <a:latin typeface="Arial"/>
              <a:ea typeface="Arial"/>
              <a:cs typeface="Arial"/>
              <a:sym typeface="Arial"/>
            </a:endParaRPr>
          </a:p>
        </p:txBody>
      </p:sp>
      <p:grpSp>
        <p:nvGrpSpPr>
          <p:cNvPr id="430" name="Google Shape;430;p67"/>
          <p:cNvGrpSpPr/>
          <p:nvPr/>
        </p:nvGrpSpPr>
        <p:grpSpPr>
          <a:xfrm>
            <a:off x="4063560" y="1842464"/>
            <a:ext cx="824019" cy="885036"/>
            <a:chOff x="1682" y="0"/>
            <a:chExt cx="4316" cy="4320"/>
          </a:xfrm>
        </p:grpSpPr>
        <p:sp>
          <p:nvSpPr>
            <p:cNvPr id="431" name="Google Shape;431;p67"/>
            <p:cNvSpPr/>
            <p:nvPr/>
          </p:nvSpPr>
          <p:spPr>
            <a:xfrm>
              <a:off x="1682" y="0"/>
              <a:ext cx="4316" cy="432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432" name="Google Shape;432;p67"/>
            <p:cNvSpPr/>
            <p:nvPr/>
          </p:nvSpPr>
          <p:spPr>
            <a:xfrm>
              <a:off x="4102" y="1245"/>
              <a:ext cx="1330" cy="1620"/>
            </a:xfrm>
            <a:custGeom>
              <a:rect b="b" l="l" r="r" t="t"/>
              <a:pathLst>
                <a:path extrusionOk="0" h="1620" w="1330">
                  <a:moveTo>
                    <a:pt x="1139" y="0"/>
                  </a:moveTo>
                  <a:lnTo>
                    <a:pt x="0" y="1474"/>
                  </a:lnTo>
                  <a:lnTo>
                    <a:pt x="190" y="1620"/>
                  </a:lnTo>
                  <a:lnTo>
                    <a:pt x="1330" y="146"/>
                  </a:lnTo>
                  <a:lnTo>
                    <a:pt x="1139" y="0"/>
                  </a:lnTo>
                  <a:close/>
                </a:path>
              </a:pathLst>
            </a:custGeom>
            <a:solidFill>
              <a:srgbClr val="8DA9D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433" name="Google Shape;433;p67"/>
            <p:cNvSpPr/>
            <p:nvPr/>
          </p:nvSpPr>
          <p:spPr>
            <a:xfrm>
              <a:off x="1862" y="791"/>
              <a:ext cx="3960" cy="2623"/>
            </a:xfrm>
            <a:custGeom>
              <a:rect b="b" l="l" r="r" t="t"/>
              <a:pathLst>
                <a:path extrusionOk="0" h="1399" w="2114">
                  <a:moveTo>
                    <a:pt x="1780" y="148"/>
                  </a:moveTo>
                  <a:cubicBezTo>
                    <a:pt x="1886" y="11"/>
                    <a:pt x="1886" y="11"/>
                    <a:pt x="1886" y="11"/>
                  </a:cubicBezTo>
                  <a:cubicBezTo>
                    <a:pt x="1893" y="2"/>
                    <a:pt x="1907" y="0"/>
                    <a:pt x="1917" y="7"/>
                  </a:cubicBezTo>
                  <a:cubicBezTo>
                    <a:pt x="2103" y="151"/>
                    <a:pt x="2103" y="151"/>
                    <a:pt x="2103" y="151"/>
                  </a:cubicBezTo>
                  <a:cubicBezTo>
                    <a:pt x="2112" y="159"/>
                    <a:pt x="2114" y="172"/>
                    <a:pt x="2107" y="182"/>
                  </a:cubicBezTo>
                  <a:cubicBezTo>
                    <a:pt x="2000" y="319"/>
                    <a:pt x="2000" y="319"/>
                    <a:pt x="2000" y="319"/>
                  </a:cubicBezTo>
                  <a:lnTo>
                    <a:pt x="1780" y="148"/>
                  </a:lnTo>
                  <a:close/>
                  <a:moveTo>
                    <a:pt x="482" y="1398"/>
                  </a:moveTo>
                  <a:cubicBezTo>
                    <a:pt x="701" y="1397"/>
                    <a:pt x="920" y="1388"/>
                    <a:pt x="922" y="1388"/>
                  </a:cubicBezTo>
                  <a:cubicBezTo>
                    <a:pt x="934" y="1387"/>
                    <a:pt x="944" y="1377"/>
                    <a:pt x="943" y="1365"/>
                  </a:cubicBezTo>
                  <a:cubicBezTo>
                    <a:pt x="943" y="1353"/>
                    <a:pt x="933" y="1343"/>
                    <a:pt x="920" y="1344"/>
                  </a:cubicBezTo>
                  <a:cubicBezTo>
                    <a:pt x="918" y="1344"/>
                    <a:pt x="712" y="1353"/>
                    <a:pt x="501" y="1354"/>
                  </a:cubicBezTo>
                  <a:cubicBezTo>
                    <a:pt x="221" y="1356"/>
                    <a:pt x="112" y="1345"/>
                    <a:pt x="68" y="1336"/>
                  </a:cubicBezTo>
                  <a:cubicBezTo>
                    <a:pt x="85" y="1332"/>
                    <a:pt x="111" y="1327"/>
                    <a:pt x="153" y="1322"/>
                  </a:cubicBezTo>
                  <a:cubicBezTo>
                    <a:pt x="215" y="1315"/>
                    <a:pt x="294" y="1309"/>
                    <a:pt x="378" y="1302"/>
                  </a:cubicBezTo>
                  <a:cubicBezTo>
                    <a:pt x="703" y="1276"/>
                    <a:pt x="837" y="1260"/>
                    <a:pt x="842" y="1203"/>
                  </a:cubicBezTo>
                  <a:cubicBezTo>
                    <a:pt x="843" y="1194"/>
                    <a:pt x="842" y="1180"/>
                    <a:pt x="830" y="1166"/>
                  </a:cubicBezTo>
                  <a:cubicBezTo>
                    <a:pt x="819" y="1155"/>
                    <a:pt x="788" y="1120"/>
                    <a:pt x="583" y="1100"/>
                  </a:cubicBezTo>
                  <a:cubicBezTo>
                    <a:pt x="485" y="1091"/>
                    <a:pt x="393" y="1089"/>
                    <a:pt x="392" y="1089"/>
                  </a:cubicBezTo>
                  <a:cubicBezTo>
                    <a:pt x="392" y="1089"/>
                    <a:pt x="392" y="1089"/>
                    <a:pt x="392" y="1089"/>
                  </a:cubicBezTo>
                  <a:cubicBezTo>
                    <a:pt x="380" y="1089"/>
                    <a:pt x="370" y="1099"/>
                    <a:pt x="370" y="1111"/>
                  </a:cubicBezTo>
                  <a:cubicBezTo>
                    <a:pt x="370" y="1123"/>
                    <a:pt x="379" y="1133"/>
                    <a:pt x="391" y="1133"/>
                  </a:cubicBezTo>
                  <a:cubicBezTo>
                    <a:pt x="392" y="1133"/>
                    <a:pt x="483" y="1135"/>
                    <a:pt x="579" y="1144"/>
                  </a:cubicBezTo>
                  <a:cubicBezTo>
                    <a:pt x="748" y="1160"/>
                    <a:pt x="788" y="1185"/>
                    <a:pt x="797" y="1196"/>
                  </a:cubicBezTo>
                  <a:cubicBezTo>
                    <a:pt x="797" y="1196"/>
                    <a:pt x="798" y="1197"/>
                    <a:pt x="798" y="1197"/>
                  </a:cubicBezTo>
                  <a:cubicBezTo>
                    <a:pt x="791" y="1203"/>
                    <a:pt x="764" y="1217"/>
                    <a:pt x="657" y="1231"/>
                  </a:cubicBezTo>
                  <a:cubicBezTo>
                    <a:pt x="576" y="1242"/>
                    <a:pt x="473" y="1250"/>
                    <a:pt x="374" y="1258"/>
                  </a:cubicBezTo>
                  <a:cubicBezTo>
                    <a:pt x="123" y="1278"/>
                    <a:pt x="26" y="1289"/>
                    <a:pt x="6" y="1320"/>
                  </a:cubicBezTo>
                  <a:cubicBezTo>
                    <a:pt x="1" y="1328"/>
                    <a:pt x="0" y="1338"/>
                    <a:pt x="4" y="1347"/>
                  </a:cubicBezTo>
                  <a:cubicBezTo>
                    <a:pt x="12" y="1369"/>
                    <a:pt x="43" y="1384"/>
                    <a:pt x="173" y="1392"/>
                  </a:cubicBezTo>
                  <a:cubicBezTo>
                    <a:pt x="239" y="1396"/>
                    <a:pt x="326" y="1399"/>
                    <a:pt x="433" y="1399"/>
                  </a:cubicBezTo>
                  <a:cubicBezTo>
                    <a:pt x="449" y="1399"/>
                    <a:pt x="465" y="1398"/>
                    <a:pt x="482" y="1398"/>
                  </a:cubicBezTo>
                  <a:close/>
                  <a:moveTo>
                    <a:pt x="1931" y="340"/>
                  </a:moveTo>
                  <a:cubicBezTo>
                    <a:pt x="1305" y="1148"/>
                    <a:pt x="1305" y="1148"/>
                    <a:pt x="1305" y="1148"/>
                  </a:cubicBezTo>
                  <a:cubicBezTo>
                    <a:pt x="1103" y="1282"/>
                    <a:pt x="1103" y="1282"/>
                    <a:pt x="1103" y="1282"/>
                  </a:cubicBezTo>
                  <a:cubicBezTo>
                    <a:pt x="1076" y="1261"/>
                    <a:pt x="1076" y="1261"/>
                    <a:pt x="1076" y="1261"/>
                  </a:cubicBezTo>
                  <a:cubicBezTo>
                    <a:pt x="1154" y="1031"/>
                    <a:pt x="1154" y="1031"/>
                    <a:pt x="1154" y="1031"/>
                  </a:cubicBezTo>
                  <a:cubicBezTo>
                    <a:pt x="1779" y="222"/>
                    <a:pt x="1779" y="222"/>
                    <a:pt x="1779" y="222"/>
                  </a:cubicBezTo>
                  <a:cubicBezTo>
                    <a:pt x="1744" y="195"/>
                    <a:pt x="1744" y="195"/>
                    <a:pt x="1744" y="195"/>
                  </a:cubicBezTo>
                  <a:cubicBezTo>
                    <a:pt x="1117" y="1007"/>
                    <a:pt x="1117" y="1007"/>
                    <a:pt x="1117" y="1007"/>
                  </a:cubicBezTo>
                  <a:cubicBezTo>
                    <a:pt x="1115" y="1009"/>
                    <a:pt x="1114" y="1011"/>
                    <a:pt x="1113" y="1013"/>
                  </a:cubicBezTo>
                  <a:cubicBezTo>
                    <a:pt x="997" y="1358"/>
                    <a:pt x="997" y="1358"/>
                    <a:pt x="997" y="1358"/>
                  </a:cubicBezTo>
                  <a:cubicBezTo>
                    <a:pt x="994" y="1367"/>
                    <a:pt x="997" y="1377"/>
                    <a:pt x="1004" y="1383"/>
                  </a:cubicBezTo>
                  <a:cubicBezTo>
                    <a:pt x="1008" y="1386"/>
                    <a:pt x="1013" y="1387"/>
                    <a:pt x="1018" y="1387"/>
                  </a:cubicBezTo>
                  <a:cubicBezTo>
                    <a:pt x="1022" y="1387"/>
                    <a:pt x="1026" y="1386"/>
                    <a:pt x="1030" y="1384"/>
                  </a:cubicBezTo>
                  <a:cubicBezTo>
                    <a:pt x="1333" y="1183"/>
                    <a:pt x="1333" y="1183"/>
                    <a:pt x="1333" y="1183"/>
                  </a:cubicBezTo>
                  <a:cubicBezTo>
                    <a:pt x="1335" y="1181"/>
                    <a:pt x="1336" y="1180"/>
                    <a:pt x="1338" y="1178"/>
                  </a:cubicBezTo>
                  <a:cubicBezTo>
                    <a:pt x="1966" y="367"/>
                    <a:pt x="1966" y="367"/>
                    <a:pt x="1966" y="367"/>
                  </a:cubicBezTo>
                  <a:lnTo>
                    <a:pt x="1931" y="340"/>
                  </a:lnTo>
                  <a:close/>
                </a:path>
              </a:pathLst>
            </a:custGeom>
            <a:solidFill>
              <a:srgbClr val="006FC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grpSp>
      <p:grpSp>
        <p:nvGrpSpPr>
          <p:cNvPr id="434" name="Google Shape;434;p67"/>
          <p:cNvGrpSpPr/>
          <p:nvPr/>
        </p:nvGrpSpPr>
        <p:grpSpPr>
          <a:xfrm>
            <a:off x="5761981" y="2834017"/>
            <a:ext cx="824019" cy="885036"/>
            <a:chOff x="1682" y="0"/>
            <a:chExt cx="4316" cy="4320"/>
          </a:xfrm>
        </p:grpSpPr>
        <p:sp>
          <p:nvSpPr>
            <p:cNvPr id="435" name="Google Shape;435;p67"/>
            <p:cNvSpPr/>
            <p:nvPr/>
          </p:nvSpPr>
          <p:spPr>
            <a:xfrm>
              <a:off x="1682" y="0"/>
              <a:ext cx="4316" cy="432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436" name="Google Shape;436;p67"/>
            <p:cNvSpPr/>
            <p:nvPr/>
          </p:nvSpPr>
          <p:spPr>
            <a:xfrm>
              <a:off x="2088" y="733"/>
              <a:ext cx="3500" cy="2593"/>
            </a:xfrm>
            <a:custGeom>
              <a:rect b="b" l="l" r="r" t="t"/>
              <a:pathLst>
                <a:path extrusionOk="0" h="1383" w="1868">
                  <a:moveTo>
                    <a:pt x="37" y="897"/>
                  </a:moveTo>
                  <a:cubicBezTo>
                    <a:pt x="253" y="277"/>
                    <a:pt x="253" y="277"/>
                    <a:pt x="253" y="277"/>
                  </a:cubicBezTo>
                  <a:cubicBezTo>
                    <a:pt x="256" y="268"/>
                    <a:pt x="264" y="262"/>
                    <a:pt x="274" y="262"/>
                  </a:cubicBezTo>
                  <a:cubicBezTo>
                    <a:pt x="795" y="123"/>
                    <a:pt x="795" y="123"/>
                    <a:pt x="795" y="123"/>
                  </a:cubicBezTo>
                  <a:cubicBezTo>
                    <a:pt x="793" y="131"/>
                    <a:pt x="792" y="140"/>
                    <a:pt x="792" y="149"/>
                  </a:cubicBezTo>
                  <a:cubicBezTo>
                    <a:pt x="792" y="156"/>
                    <a:pt x="793" y="162"/>
                    <a:pt x="793" y="169"/>
                  </a:cubicBezTo>
                  <a:cubicBezTo>
                    <a:pt x="546" y="235"/>
                    <a:pt x="546" y="235"/>
                    <a:pt x="546" y="235"/>
                  </a:cubicBezTo>
                  <a:cubicBezTo>
                    <a:pt x="805" y="209"/>
                    <a:pt x="805" y="209"/>
                    <a:pt x="805" y="209"/>
                  </a:cubicBezTo>
                  <a:cubicBezTo>
                    <a:pt x="813" y="224"/>
                    <a:pt x="822" y="238"/>
                    <a:pt x="835" y="250"/>
                  </a:cubicBezTo>
                  <a:cubicBezTo>
                    <a:pt x="304" y="303"/>
                    <a:pt x="304" y="303"/>
                    <a:pt x="304" y="303"/>
                  </a:cubicBezTo>
                  <a:cubicBezTo>
                    <a:pt x="515" y="896"/>
                    <a:pt x="515" y="896"/>
                    <a:pt x="515" y="896"/>
                  </a:cubicBezTo>
                  <a:cubicBezTo>
                    <a:pt x="495" y="884"/>
                    <a:pt x="475" y="877"/>
                    <a:pt x="460" y="873"/>
                  </a:cubicBezTo>
                  <a:cubicBezTo>
                    <a:pt x="274" y="350"/>
                    <a:pt x="274" y="350"/>
                    <a:pt x="274" y="350"/>
                  </a:cubicBezTo>
                  <a:cubicBezTo>
                    <a:pt x="92" y="874"/>
                    <a:pt x="92" y="874"/>
                    <a:pt x="92" y="874"/>
                  </a:cubicBezTo>
                  <a:cubicBezTo>
                    <a:pt x="70" y="880"/>
                    <a:pt x="52" y="888"/>
                    <a:pt x="37" y="897"/>
                  </a:cubicBezTo>
                  <a:close/>
                  <a:moveTo>
                    <a:pt x="1065" y="204"/>
                  </a:moveTo>
                  <a:cubicBezTo>
                    <a:pt x="1553" y="57"/>
                    <a:pt x="1553" y="57"/>
                    <a:pt x="1553" y="57"/>
                  </a:cubicBezTo>
                  <a:cubicBezTo>
                    <a:pt x="1352" y="635"/>
                    <a:pt x="1352" y="635"/>
                    <a:pt x="1352" y="635"/>
                  </a:cubicBezTo>
                  <a:cubicBezTo>
                    <a:pt x="1367" y="627"/>
                    <a:pt x="1385" y="619"/>
                    <a:pt x="1406" y="612"/>
                  </a:cubicBezTo>
                  <a:cubicBezTo>
                    <a:pt x="1589" y="89"/>
                    <a:pt x="1589" y="89"/>
                    <a:pt x="1589" y="89"/>
                  </a:cubicBezTo>
                  <a:cubicBezTo>
                    <a:pt x="1775" y="612"/>
                    <a:pt x="1775" y="612"/>
                    <a:pt x="1775" y="612"/>
                  </a:cubicBezTo>
                  <a:cubicBezTo>
                    <a:pt x="1790" y="616"/>
                    <a:pt x="1810" y="623"/>
                    <a:pt x="1830" y="634"/>
                  </a:cubicBezTo>
                  <a:cubicBezTo>
                    <a:pt x="1613" y="26"/>
                    <a:pt x="1613" y="26"/>
                    <a:pt x="1613" y="26"/>
                  </a:cubicBezTo>
                  <a:cubicBezTo>
                    <a:pt x="1613" y="23"/>
                    <a:pt x="1613" y="21"/>
                    <a:pt x="1613" y="18"/>
                  </a:cubicBezTo>
                  <a:cubicBezTo>
                    <a:pt x="1611" y="8"/>
                    <a:pt x="1601" y="0"/>
                    <a:pt x="1590" y="1"/>
                  </a:cubicBezTo>
                  <a:cubicBezTo>
                    <a:pt x="1590" y="1"/>
                    <a:pt x="1589" y="1"/>
                    <a:pt x="1589" y="1"/>
                  </a:cubicBezTo>
                  <a:cubicBezTo>
                    <a:pt x="1589" y="1"/>
                    <a:pt x="1589" y="1"/>
                    <a:pt x="1589" y="1"/>
                  </a:cubicBezTo>
                  <a:cubicBezTo>
                    <a:pt x="1587" y="1"/>
                    <a:pt x="1585" y="1"/>
                    <a:pt x="1583" y="1"/>
                  </a:cubicBezTo>
                  <a:cubicBezTo>
                    <a:pt x="1044" y="59"/>
                    <a:pt x="1044" y="59"/>
                    <a:pt x="1044" y="59"/>
                  </a:cubicBezTo>
                  <a:cubicBezTo>
                    <a:pt x="1054" y="72"/>
                    <a:pt x="1062" y="86"/>
                    <a:pt x="1068" y="101"/>
                  </a:cubicBezTo>
                  <a:cubicBezTo>
                    <a:pt x="1358" y="70"/>
                    <a:pt x="1358" y="70"/>
                    <a:pt x="1358" y="70"/>
                  </a:cubicBezTo>
                  <a:cubicBezTo>
                    <a:pt x="1076" y="154"/>
                    <a:pt x="1076" y="154"/>
                    <a:pt x="1076" y="154"/>
                  </a:cubicBezTo>
                  <a:cubicBezTo>
                    <a:pt x="1075" y="172"/>
                    <a:pt x="1071" y="188"/>
                    <a:pt x="1065" y="204"/>
                  </a:cubicBezTo>
                  <a:close/>
                  <a:moveTo>
                    <a:pt x="553" y="1029"/>
                  </a:moveTo>
                  <a:cubicBezTo>
                    <a:pt x="553" y="1249"/>
                    <a:pt x="553" y="1249"/>
                    <a:pt x="553" y="1249"/>
                  </a:cubicBezTo>
                  <a:cubicBezTo>
                    <a:pt x="553" y="1289"/>
                    <a:pt x="532" y="1342"/>
                    <a:pt x="431" y="1367"/>
                  </a:cubicBezTo>
                  <a:cubicBezTo>
                    <a:pt x="389" y="1377"/>
                    <a:pt x="334" y="1383"/>
                    <a:pt x="277" y="1383"/>
                  </a:cubicBezTo>
                  <a:cubicBezTo>
                    <a:pt x="219" y="1383"/>
                    <a:pt x="165" y="1377"/>
                    <a:pt x="123" y="1367"/>
                  </a:cubicBezTo>
                  <a:cubicBezTo>
                    <a:pt x="110" y="1364"/>
                    <a:pt x="83" y="1357"/>
                    <a:pt x="58" y="1342"/>
                  </a:cubicBezTo>
                  <a:cubicBezTo>
                    <a:pt x="21" y="1321"/>
                    <a:pt x="0" y="1287"/>
                    <a:pt x="0" y="1249"/>
                  </a:cubicBezTo>
                  <a:cubicBezTo>
                    <a:pt x="0" y="1029"/>
                    <a:pt x="0" y="1029"/>
                    <a:pt x="0" y="1029"/>
                  </a:cubicBezTo>
                  <a:cubicBezTo>
                    <a:pt x="0" y="989"/>
                    <a:pt x="21" y="935"/>
                    <a:pt x="123" y="911"/>
                  </a:cubicBezTo>
                  <a:cubicBezTo>
                    <a:pt x="165" y="901"/>
                    <a:pt x="219" y="895"/>
                    <a:pt x="277" y="895"/>
                  </a:cubicBezTo>
                  <a:cubicBezTo>
                    <a:pt x="334" y="895"/>
                    <a:pt x="389" y="901"/>
                    <a:pt x="431" y="911"/>
                  </a:cubicBezTo>
                  <a:cubicBezTo>
                    <a:pt x="444" y="914"/>
                    <a:pt x="470" y="920"/>
                    <a:pt x="495" y="935"/>
                  </a:cubicBezTo>
                  <a:cubicBezTo>
                    <a:pt x="533" y="957"/>
                    <a:pt x="553" y="990"/>
                    <a:pt x="553" y="1029"/>
                  </a:cubicBezTo>
                  <a:close/>
                  <a:moveTo>
                    <a:pt x="509" y="1029"/>
                  </a:moveTo>
                  <a:cubicBezTo>
                    <a:pt x="509" y="975"/>
                    <a:pt x="442" y="959"/>
                    <a:pt x="420" y="954"/>
                  </a:cubicBezTo>
                  <a:cubicBezTo>
                    <a:pt x="381" y="944"/>
                    <a:pt x="330" y="939"/>
                    <a:pt x="277" y="939"/>
                  </a:cubicBezTo>
                  <a:cubicBezTo>
                    <a:pt x="223" y="939"/>
                    <a:pt x="172" y="944"/>
                    <a:pt x="133" y="954"/>
                  </a:cubicBezTo>
                  <a:cubicBezTo>
                    <a:pt x="111" y="959"/>
                    <a:pt x="44" y="975"/>
                    <a:pt x="44" y="1029"/>
                  </a:cubicBezTo>
                  <a:cubicBezTo>
                    <a:pt x="44" y="1249"/>
                    <a:pt x="44" y="1249"/>
                    <a:pt x="44" y="1249"/>
                  </a:cubicBezTo>
                  <a:cubicBezTo>
                    <a:pt x="44" y="1302"/>
                    <a:pt x="111" y="1319"/>
                    <a:pt x="133" y="1324"/>
                  </a:cubicBezTo>
                  <a:cubicBezTo>
                    <a:pt x="172" y="1334"/>
                    <a:pt x="223" y="1339"/>
                    <a:pt x="277" y="1339"/>
                  </a:cubicBezTo>
                  <a:cubicBezTo>
                    <a:pt x="330" y="1339"/>
                    <a:pt x="381" y="1334"/>
                    <a:pt x="420" y="1324"/>
                  </a:cubicBezTo>
                  <a:cubicBezTo>
                    <a:pt x="442" y="1319"/>
                    <a:pt x="509" y="1302"/>
                    <a:pt x="509" y="1249"/>
                  </a:cubicBezTo>
                  <a:lnTo>
                    <a:pt x="509" y="1029"/>
                  </a:lnTo>
                  <a:close/>
                  <a:moveTo>
                    <a:pt x="1868" y="767"/>
                  </a:moveTo>
                  <a:cubicBezTo>
                    <a:pt x="1868" y="988"/>
                    <a:pt x="1868" y="988"/>
                    <a:pt x="1868" y="988"/>
                  </a:cubicBezTo>
                  <a:cubicBezTo>
                    <a:pt x="1868" y="1028"/>
                    <a:pt x="1847" y="1081"/>
                    <a:pt x="1745" y="1105"/>
                  </a:cubicBezTo>
                  <a:cubicBezTo>
                    <a:pt x="1703" y="1116"/>
                    <a:pt x="1649" y="1121"/>
                    <a:pt x="1591" y="1121"/>
                  </a:cubicBezTo>
                  <a:cubicBezTo>
                    <a:pt x="1534" y="1121"/>
                    <a:pt x="1479" y="1116"/>
                    <a:pt x="1437" y="1105"/>
                  </a:cubicBezTo>
                  <a:cubicBezTo>
                    <a:pt x="1424" y="1102"/>
                    <a:pt x="1398" y="1096"/>
                    <a:pt x="1373" y="1081"/>
                  </a:cubicBezTo>
                  <a:cubicBezTo>
                    <a:pt x="1335" y="1059"/>
                    <a:pt x="1315" y="1026"/>
                    <a:pt x="1315" y="988"/>
                  </a:cubicBezTo>
                  <a:cubicBezTo>
                    <a:pt x="1315" y="767"/>
                    <a:pt x="1315" y="767"/>
                    <a:pt x="1315" y="767"/>
                  </a:cubicBezTo>
                  <a:cubicBezTo>
                    <a:pt x="1315" y="727"/>
                    <a:pt x="1336" y="674"/>
                    <a:pt x="1437" y="649"/>
                  </a:cubicBezTo>
                  <a:cubicBezTo>
                    <a:pt x="1479" y="639"/>
                    <a:pt x="1534" y="634"/>
                    <a:pt x="1591" y="634"/>
                  </a:cubicBezTo>
                  <a:cubicBezTo>
                    <a:pt x="1649" y="634"/>
                    <a:pt x="1703" y="639"/>
                    <a:pt x="1745" y="649"/>
                  </a:cubicBezTo>
                  <a:cubicBezTo>
                    <a:pt x="1758" y="653"/>
                    <a:pt x="1785" y="659"/>
                    <a:pt x="1810" y="674"/>
                  </a:cubicBezTo>
                  <a:cubicBezTo>
                    <a:pt x="1847" y="696"/>
                    <a:pt x="1868" y="729"/>
                    <a:pt x="1868" y="767"/>
                  </a:cubicBezTo>
                  <a:close/>
                  <a:moveTo>
                    <a:pt x="1824" y="767"/>
                  </a:moveTo>
                  <a:cubicBezTo>
                    <a:pt x="1824" y="714"/>
                    <a:pt x="1757" y="698"/>
                    <a:pt x="1735" y="692"/>
                  </a:cubicBezTo>
                  <a:cubicBezTo>
                    <a:pt x="1696" y="683"/>
                    <a:pt x="1645" y="678"/>
                    <a:pt x="1591" y="678"/>
                  </a:cubicBezTo>
                  <a:cubicBezTo>
                    <a:pt x="1538" y="678"/>
                    <a:pt x="1487" y="683"/>
                    <a:pt x="1448" y="692"/>
                  </a:cubicBezTo>
                  <a:cubicBezTo>
                    <a:pt x="1426" y="698"/>
                    <a:pt x="1359" y="714"/>
                    <a:pt x="1359" y="767"/>
                  </a:cubicBezTo>
                  <a:cubicBezTo>
                    <a:pt x="1359" y="988"/>
                    <a:pt x="1359" y="988"/>
                    <a:pt x="1359" y="988"/>
                  </a:cubicBezTo>
                  <a:cubicBezTo>
                    <a:pt x="1359" y="1041"/>
                    <a:pt x="1426" y="1057"/>
                    <a:pt x="1448" y="1063"/>
                  </a:cubicBezTo>
                  <a:cubicBezTo>
                    <a:pt x="1487" y="1072"/>
                    <a:pt x="1538" y="1077"/>
                    <a:pt x="1591" y="1077"/>
                  </a:cubicBezTo>
                  <a:cubicBezTo>
                    <a:pt x="1645" y="1077"/>
                    <a:pt x="1696" y="1072"/>
                    <a:pt x="1735" y="1063"/>
                  </a:cubicBezTo>
                  <a:cubicBezTo>
                    <a:pt x="1757" y="1057"/>
                    <a:pt x="1824" y="1041"/>
                    <a:pt x="1824" y="988"/>
                  </a:cubicBezTo>
                  <a:lnTo>
                    <a:pt x="1824" y="767"/>
                  </a:lnTo>
                  <a:close/>
                </a:path>
              </a:pathLst>
            </a:custGeom>
            <a:solidFill>
              <a:srgbClr val="006FC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437" name="Google Shape;437;p67"/>
            <p:cNvSpPr/>
            <p:nvPr/>
          </p:nvSpPr>
          <p:spPr>
            <a:xfrm>
              <a:off x="2253" y="829"/>
              <a:ext cx="3170" cy="2767"/>
            </a:xfrm>
            <a:custGeom>
              <a:rect b="b" l="l" r="r" t="t"/>
              <a:pathLst>
                <a:path extrusionOk="0" h="1476" w="1692">
                  <a:moveTo>
                    <a:pt x="1313" y="1476"/>
                  </a:moveTo>
                  <a:cubicBezTo>
                    <a:pt x="1313" y="1476"/>
                    <a:pt x="1313" y="1476"/>
                    <a:pt x="897" y="1476"/>
                  </a:cubicBezTo>
                  <a:cubicBezTo>
                    <a:pt x="897" y="1476"/>
                    <a:pt x="897" y="1476"/>
                    <a:pt x="792" y="1476"/>
                  </a:cubicBezTo>
                  <a:cubicBezTo>
                    <a:pt x="792" y="1476"/>
                    <a:pt x="792" y="1476"/>
                    <a:pt x="379" y="1476"/>
                  </a:cubicBezTo>
                  <a:cubicBezTo>
                    <a:pt x="379" y="1372"/>
                    <a:pt x="792" y="1389"/>
                    <a:pt x="792" y="1344"/>
                  </a:cubicBezTo>
                  <a:cubicBezTo>
                    <a:pt x="792" y="1300"/>
                    <a:pt x="792" y="335"/>
                    <a:pt x="792" y="179"/>
                  </a:cubicBezTo>
                  <a:cubicBezTo>
                    <a:pt x="765" y="162"/>
                    <a:pt x="748" y="132"/>
                    <a:pt x="748" y="98"/>
                  </a:cubicBezTo>
                  <a:cubicBezTo>
                    <a:pt x="748" y="44"/>
                    <a:pt x="792" y="0"/>
                    <a:pt x="846" y="0"/>
                  </a:cubicBezTo>
                  <a:cubicBezTo>
                    <a:pt x="900" y="0"/>
                    <a:pt x="944" y="44"/>
                    <a:pt x="944" y="98"/>
                  </a:cubicBezTo>
                  <a:cubicBezTo>
                    <a:pt x="944" y="133"/>
                    <a:pt x="925" y="164"/>
                    <a:pt x="897" y="182"/>
                  </a:cubicBezTo>
                  <a:cubicBezTo>
                    <a:pt x="897" y="351"/>
                    <a:pt x="897" y="1310"/>
                    <a:pt x="897" y="1344"/>
                  </a:cubicBezTo>
                  <a:cubicBezTo>
                    <a:pt x="897" y="1382"/>
                    <a:pt x="1313" y="1370"/>
                    <a:pt x="1313" y="1476"/>
                  </a:cubicBezTo>
                  <a:close/>
                  <a:moveTo>
                    <a:pt x="332" y="1051"/>
                  </a:moveTo>
                  <a:cubicBezTo>
                    <a:pt x="350" y="1046"/>
                    <a:pt x="365" y="1041"/>
                    <a:pt x="377" y="1035"/>
                  </a:cubicBezTo>
                  <a:cubicBezTo>
                    <a:pt x="377" y="1085"/>
                    <a:pt x="377" y="1085"/>
                    <a:pt x="377" y="1085"/>
                  </a:cubicBezTo>
                  <a:cubicBezTo>
                    <a:pt x="377" y="1085"/>
                    <a:pt x="377" y="1085"/>
                    <a:pt x="377" y="1085"/>
                  </a:cubicBezTo>
                  <a:cubicBezTo>
                    <a:pt x="377" y="1086"/>
                    <a:pt x="377" y="1087"/>
                    <a:pt x="377" y="1088"/>
                  </a:cubicBezTo>
                  <a:cubicBezTo>
                    <a:pt x="377" y="1088"/>
                    <a:pt x="377" y="1088"/>
                    <a:pt x="377" y="1088"/>
                  </a:cubicBezTo>
                  <a:cubicBezTo>
                    <a:pt x="377" y="1113"/>
                    <a:pt x="293" y="1133"/>
                    <a:pt x="189" y="1133"/>
                  </a:cubicBezTo>
                  <a:cubicBezTo>
                    <a:pt x="85" y="1133"/>
                    <a:pt x="0" y="1113"/>
                    <a:pt x="0" y="1088"/>
                  </a:cubicBezTo>
                  <a:cubicBezTo>
                    <a:pt x="0" y="1088"/>
                    <a:pt x="0" y="1088"/>
                    <a:pt x="0" y="1088"/>
                  </a:cubicBezTo>
                  <a:cubicBezTo>
                    <a:pt x="0" y="1087"/>
                    <a:pt x="0" y="1086"/>
                    <a:pt x="1" y="1085"/>
                  </a:cubicBezTo>
                  <a:cubicBezTo>
                    <a:pt x="0" y="1085"/>
                    <a:pt x="0" y="1085"/>
                    <a:pt x="0" y="1085"/>
                  </a:cubicBezTo>
                  <a:cubicBezTo>
                    <a:pt x="0" y="1035"/>
                    <a:pt x="0" y="1035"/>
                    <a:pt x="0" y="1035"/>
                  </a:cubicBezTo>
                  <a:cubicBezTo>
                    <a:pt x="12" y="1041"/>
                    <a:pt x="27" y="1046"/>
                    <a:pt x="45" y="1051"/>
                  </a:cubicBezTo>
                  <a:cubicBezTo>
                    <a:pt x="84" y="1060"/>
                    <a:pt x="135" y="1065"/>
                    <a:pt x="189" y="1065"/>
                  </a:cubicBezTo>
                  <a:cubicBezTo>
                    <a:pt x="242" y="1065"/>
                    <a:pt x="293" y="1060"/>
                    <a:pt x="332" y="1051"/>
                  </a:cubicBezTo>
                  <a:close/>
                  <a:moveTo>
                    <a:pt x="377" y="1147"/>
                  </a:moveTo>
                  <a:cubicBezTo>
                    <a:pt x="377" y="1197"/>
                    <a:pt x="377" y="1197"/>
                    <a:pt x="377" y="1197"/>
                  </a:cubicBezTo>
                  <a:cubicBezTo>
                    <a:pt x="377" y="1197"/>
                    <a:pt x="377" y="1197"/>
                    <a:pt x="377" y="1197"/>
                  </a:cubicBezTo>
                  <a:cubicBezTo>
                    <a:pt x="377" y="1197"/>
                    <a:pt x="377" y="1198"/>
                    <a:pt x="377" y="1199"/>
                  </a:cubicBezTo>
                  <a:cubicBezTo>
                    <a:pt x="375" y="1224"/>
                    <a:pt x="292" y="1244"/>
                    <a:pt x="189" y="1244"/>
                  </a:cubicBezTo>
                  <a:cubicBezTo>
                    <a:pt x="86" y="1244"/>
                    <a:pt x="2" y="1224"/>
                    <a:pt x="0" y="1199"/>
                  </a:cubicBezTo>
                  <a:cubicBezTo>
                    <a:pt x="0" y="1198"/>
                    <a:pt x="0" y="1197"/>
                    <a:pt x="1" y="1197"/>
                  </a:cubicBezTo>
                  <a:cubicBezTo>
                    <a:pt x="0" y="1197"/>
                    <a:pt x="0" y="1197"/>
                    <a:pt x="0" y="1197"/>
                  </a:cubicBezTo>
                  <a:cubicBezTo>
                    <a:pt x="0" y="1147"/>
                    <a:pt x="0" y="1147"/>
                    <a:pt x="0" y="1147"/>
                  </a:cubicBezTo>
                  <a:cubicBezTo>
                    <a:pt x="12" y="1153"/>
                    <a:pt x="27" y="1158"/>
                    <a:pt x="45" y="1163"/>
                  </a:cubicBezTo>
                  <a:cubicBezTo>
                    <a:pt x="84" y="1172"/>
                    <a:pt x="135" y="1177"/>
                    <a:pt x="189" y="1177"/>
                  </a:cubicBezTo>
                  <a:cubicBezTo>
                    <a:pt x="242" y="1177"/>
                    <a:pt x="293" y="1172"/>
                    <a:pt x="332" y="1163"/>
                  </a:cubicBezTo>
                  <a:cubicBezTo>
                    <a:pt x="350" y="1158"/>
                    <a:pt x="365" y="1153"/>
                    <a:pt x="377" y="1147"/>
                  </a:cubicBezTo>
                  <a:close/>
                  <a:moveTo>
                    <a:pt x="0" y="977"/>
                  </a:moveTo>
                  <a:cubicBezTo>
                    <a:pt x="3" y="952"/>
                    <a:pt x="86" y="932"/>
                    <a:pt x="189" y="932"/>
                  </a:cubicBezTo>
                  <a:cubicBezTo>
                    <a:pt x="291" y="932"/>
                    <a:pt x="375" y="952"/>
                    <a:pt x="377" y="977"/>
                  </a:cubicBezTo>
                  <a:cubicBezTo>
                    <a:pt x="375" y="1001"/>
                    <a:pt x="291" y="1021"/>
                    <a:pt x="189" y="1021"/>
                  </a:cubicBezTo>
                  <a:cubicBezTo>
                    <a:pt x="86" y="1021"/>
                    <a:pt x="3" y="1001"/>
                    <a:pt x="0" y="977"/>
                  </a:cubicBezTo>
                  <a:close/>
                  <a:moveTo>
                    <a:pt x="1647" y="789"/>
                  </a:moveTo>
                  <a:cubicBezTo>
                    <a:pt x="1665" y="785"/>
                    <a:pt x="1680" y="780"/>
                    <a:pt x="1692" y="774"/>
                  </a:cubicBezTo>
                  <a:cubicBezTo>
                    <a:pt x="1692" y="823"/>
                    <a:pt x="1692" y="823"/>
                    <a:pt x="1692" y="823"/>
                  </a:cubicBezTo>
                  <a:cubicBezTo>
                    <a:pt x="1691" y="823"/>
                    <a:pt x="1691" y="823"/>
                    <a:pt x="1691" y="823"/>
                  </a:cubicBezTo>
                  <a:cubicBezTo>
                    <a:pt x="1692" y="824"/>
                    <a:pt x="1692" y="825"/>
                    <a:pt x="1692" y="826"/>
                  </a:cubicBezTo>
                  <a:cubicBezTo>
                    <a:pt x="1692" y="826"/>
                    <a:pt x="1692" y="826"/>
                    <a:pt x="1692" y="826"/>
                  </a:cubicBezTo>
                  <a:cubicBezTo>
                    <a:pt x="1692" y="852"/>
                    <a:pt x="1607" y="872"/>
                    <a:pt x="1503" y="872"/>
                  </a:cubicBezTo>
                  <a:cubicBezTo>
                    <a:pt x="1399" y="872"/>
                    <a:pt x="1315" y="852"/>
                    <a:pt x="1315" y="826"/>
                  </a:cubicBezTo>
                  <a:cubicBezTo>
                    <a:pt x="1315" y="826"/>
                    <a:pt x="1315" y="826"/>
                    <a:pt x="1315" y="826"/>
                  </a:cubicBezTo>
                  <a:cubicBezTo>
                    <a:pt x="1315" y="825"/>
                    <a:pt x="1315" y="824"/>
                    <a:pt x="1315" y="823"/>
                  </a:cubicBezTo>
                  <a:cubicBezTo>
                    <a:pt x="1315" y="823"/>
                    <a:pt x="1315" y="823"/>
                    <a:pt x="1315" y="823"/>
                  </a:cubicBezTo>
                  <a:cubicBezTo>
                    <a:pt x="1315" y="774"/>
                    <a:pt x="1315" y="774"/>
                    <a:pt x="1315" y="774"/>
                  </a:cubicBezTo>
                  <a:cubicBezTo>
                    <a:pt x="1327" y="780"/>
                    <a:pt x="1342" y="785"/>
                    <a:pt x="1360" y="789"/>
                  </a:cubicBezTo>
                  <a:cubicBezTo>
                    <a:pt x="1399" y="799"/>
                    <a:pt x="1450" y="804"/>
                    <a:pt x="1503" y="804"/>
                  </a:cubicBezTo>
                  <a:cubicBezTo>
                    <a:pt x="1557" y="804"/>
                    <a:pt x="1608" y="799"/>
                    <a:pt x="1647" y="789"/>
                  </a:cubicBezTo>
                  <a:close/>
                  <a:moveTo>
                    <a:pt x="1692" y="886"/>
                  </a:moveTo>
                  <a:cubicBezTo>
                    <a:pt x="1692" y="935"/>
                    <a:pt x="1692" y="935"/>
                    <a:pt x="1692" y="935"/>
                  </a:cubicBezTo>
                  <a:cubicBezTo>
                    <a:pt x="1691" y="935"/>
                    <a:pt x="1691" y="935"/>
                    <a:pt x="1691" y="935"/>
                  </a:cubicBezTo>
                  <a:cubicBezTo>
                    <a:pt x="1692" y="936"/>
                    <a:pt x="1692" y="937"/>
                    <a:pt x="1692" y="937"/>
                  </a:cubicBezTo>
                  <a:cubicBezTo>
                    <a:pt x="1690" y="962"/>
                    <a:pt x="1606" y="982"/>
                    <a:pt x="1503" y="982"/>
                  </a:cubicBezTo>
                  <a:cubicBezTo>
                    <a:pt x="1400" y="982"/>
                    <a:pt x="1317" y="962"/>
                    <a:pt x="1315" y="937"/>
                  </a:cubicBezTo>
                  <a:cubicBezTo>
                    <a:pt x="1315" y="937"/>
                    <a:pt x="1315" y="936"/>
                    <a:pt x="1315" y="935"/>
                  </a:cubicBezTo>
                  <a:cubicBezTo>
                    <a:pt x="1315" y="935"/>
                    <a:pt x="1315" y="935"/>
                    <a:pt x="1315" y="935"/>
                  </a:cubicBezTo>
                  <a:cubicBezTo>
                    <a:pt x="1315" y="886"/>
                    <a:pt x="1315" y="886"/>
                    <a:pt x="1315" y="886"/>
                  </a:cubicBezTo>
                  <a:cubicBezTo>
                    <a:pt x="1327" y="892"/>
                    <a:pt x="1342" y="897"/>
                    <a:pt x="1360" y="901"/>
                  </a:cubicBezTo>
                  <a:cubicBezTo>
                    <a:pt x="1399" y="911"/>
                    <a:pt x="1450" y="916"/>
                    <a:pt x="1503" y="916"/>
                  </a:cubicBezTo>
                  <a:cubicBezTo>
                    <a:pt x="1557" y="916"/>
                    <a:pt x="1608" y="911"/>
                    <a:pt x="1647" y="901"/>
                  </a:cubicBezTo>
                  <a:cubicBezTo>
                    <a:pt x="1665" y="897"/>
                    <a:pt x="1680" y="892"/>
                    <a:pt x="1692" y="886"/>
                  </a:cubicBezTo>
                  <a:close/>
                  <a:moveTo>
                    <a:pt x="1315" y="715"/>
                  </a:moveTo>
                  <a:cubicBezTo>
                    <a:pt x="1317" y="690"/>
                    <a:pt x="1401" y="671"/>
                    <a:pt x="1503" y="671"/>
                  </a:cubicBezTo>
                  <a:cubicBezTo>
                    <a:pt x="1606" y="671"/>
                    <a:pt x="1689" y="690"/>
                    <a:pt x="1692" y="715"/>
                  </a:cubicBezTo>
                  <a:cubicBezTo>
                    <a:pt x="1689" y="740"/>
                    <a:pt x="1606" y="760"/>
                    <a:pt x="1503" y="760"/>
                  </a:cubicBezTo>
                  <a:cubicBezTo>
                    <a:pt x="1401" y="760"/>
                    <a:pt x="1317" y="740"/>
                    <a:pt x="1315" y="715"/>
                  </a:cubicBezTo>
                  <a:close/>
                </a:path>
              </a:pathLst>
            </a:custGeom>
            <a:solidFill>
              <a:srgbClr val="8DA9D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grpSp>
      <p:grpSp>
        <p:nvGrpSpPr>
          <p:cNvPr id="438" name="Google Shape;438;p67"/>
          <p:cNvGrpSpPr/>
          <p:nvPr/>
        </p:nvGrpSpPr>
        <p:grpSpPr>
          <a:xfrm>
            <a:off x="7355217" y="3196893"/>
            <a:ext cx="824019" cy="885036"/>
            <a:chOff x="1682" y="0"/>
            <a:chExt cx="4316" cy="4320"/>
          </a:xfrm>
        </p:grpSpPr>
        <p:sp>
          <p:nvSpPr>
            <p:cNvPr id="439" name="Google Shape;439;p67"/>
            <p:cNvSpPr/>
            <p:nvPr/>
          </p:nvSpPr>
          <p:spPr>
            <a:xfrm>
              <a:off x="1682" y="0"/>
              <a:ext cx="4316" cy="432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440" name="Google Shape;440;p67"/>
            <p:cNvSpPr/>
            <p:nvPr/>
          </p:nvSpPr>
          <p:spPr>
            <a:xfrm>
              <a:off x="2613" y="1296"/>
              <a:ext cx="2452" cy="2454"/>
            </a:xfrm>
            <a:custGeom>
              <a:rect b="b" l="l" r="r" t="t"/>
              <a:pathLst>
                <a:path extrusionOk="0" h="1309" w="1309">
                  <a:moveTo>
                    <a:pt x="1240" y="688"/>
                  </a:moveTo>
                  <a:cubicBezTo>
                    <a:pt x="1220" y="688"/>
                    <a:pt x="1203" y="672"/>
                    <a:pt x="1203" y="652"/>
                  </a:cubicBezTo>
                  <a:cubicBezTo>
                    <a:pt x="1203" y="632"/>
                    <a:pt x="1220" y="616"/>
                    <a:pt x="1240" y="616"/>
                  </a:cubicBezTo>
                  <a:cubicBezTo>
                    <a:pt x="1309" y="616"/>
                    <a:pt x="1309" y="616"/>
                    <a:pt x="1309" y="616"/>
                  </a:cubicBezTo>
                  <a:cubicBezTo>
                    <a:pt x="1290" y="283"/>
                    <a:pt x="1022" y="17"/>
                    <a:pt x="689" y="0"/>
                  </a:cubicBezTo>
                  <a:cubicBezTo>
                    <a:pt x="689" y="69"/>
                    <a:pt x="689" y="69"/>
                    <a:pt x="689" y="69"/>
                  </a:cubicBezTo>
                  <a:cubicBezTo>
                    <a:pt x="689" y="89"/>
                    <a:pt x="673" y="106"/>
                    <a:pt x="653" y="106"/>
                  </a:cubicBezTo>
                  <a:cubicBezTo>
                    <a:pt x="633" y="106"/>
                    <a:pt x="616" y="89"/>
                    <a:pt x="616" y="69"/>
                  </a:cubicBezTo>
                  <a:cubicBezTo>
                    <a:pt x="616" y="0"/>
                    <a:pt x="616" y="0"/>
                    <a:pt x="616" y="0"/>
                  </a:cubicBezTo>
                  <a:cubicBezTo>
                    <a:pt x="284" y="19"/>
                    <a:pt x="17" y="287"/>
                    <a:pt x="0" y="620"/>
                  </a:cubicBezTo>
                  <a:cubicBezTo>
                    <a:pt x="70" y="620"/>
                    <a:pt x="70" y="620"/>
                    <a:pt x="70" y="620"/>
                  </a:cubicBezTo>
                  <a:cubicBezTo>
                    <a:pt x="90" y="620"/>
                    <a:pt x="106" y="636"/>
                    <a:pt x="106" y="656"/>
                  </a:cubicBezTo>
                  <a:cubicBezTo>
                    <a:pt x="106" y="676"/>
                    <a:pt x="90" y="693"/>
                    <a:pt x="70" y="693"/>
                  </a:cubicBezTo>
                  <a:cubicBezTo>
                    <a:pt x="0" y="693"/>
                    <a:pt x="0" y="693"/>
                    <a:pt x="0" y="693"/>
                  </a:cubicBezTo>
                  <a:cubicBezTo>
                    <a:pt x="20" y="1025"/>
                    <a:pt x="287" y="1292"/>
                    <a:pt x="620" y="1309"/>
                  </a:cubicBezTo>
                  <a:cubicBezTo>
                    <a:pt x="620" y="1239"/>
                    <a:pt x="620" y="1239"/>
                    <a:pt x="620" y="1239"/>
                  </a:cubicBezTo>
                  <a:cubicBezTo>
                    <a:pt x="620" y="1219"/>
                    <a:pt x="637" y="1203"/>
                    <a:pt x="657" y="1203"/>
                  </a:cubicBezTo>
                  <a:cubicBezTo>
                    <a:pt x="677" y="1203"/>
                    <a:pt x="693" y="1219"/>
                    <a:pt x="693" y="1239"/>
                  </a:cubicBezTo>
                  <a:cubicBezTo>
                    <a:pt x="693" y="1308"/>
                    <a:pt x="693" y="1308"/>
                    <a:pt x="693" y="1308"/>
                  </a:cubicBezTo>
                  <a:cubicBezTo>
                    <a:pt x="1026" y="1289"/>
                    <a:pt x="1292" y="1022"/>
                    <a:pt x="1309" y="688"/>
                  </a:cubicBezTo>
                  <a:lnTo>
                    <a:pt x="1240" y="688"/>
                  </a:lnTo>
                  <a:close/>
                  <a:moveTo>
                    <a:pt x="116" y="345"/>
                  </a:moveTo>
                  <a:cubicBezTo>
                    <a:pt x="126" y="328"/>
                    <a:pt x="148" y="322"/>
                    <a:pt x="165" y="332"/>
                  </a:cubicBezTo>
                  <a:cubicBezTo>
                    <a:pt x="183" y="342"/>
                    <a:pt x="189" y="364"/>
                    <a:pt x="179" y="382"/>
                  </a:cubicBezTo>
                  <a:cubicBezTo>
                    <a:pt x="169" y="399"/>
                    <a:pt x="146" y="405"/>
                    <a:pt x="129" y="395"/>
                  </a:cubicBezTo>
                  <a:cubicBezTo>
                    <a:pt x="112" y="385"/>
                    <a:pt x="106" y="363"/>
                    <a:pt x="116" y="345"/>
                  </a:cubicBezTo>
                  <a:close/>
                  <a:moveTo>
                    <a:pt x="167" y="980"/>
                  </a:moveTo>
                  <a:cubicBezTo>
                    <a:pt x="150" y="990"/>
                    <a:pt x="128" y="984"/>
                    <a:pt x="118" y="967"/>
                  </a:cubicBezTo>
                  <a:cubicBezTo>
                    <a:pt x="108" y="949"/>
                    <a:pt x="114" y="927"/>
                    <a:pt x="131" y="917"/>
                  </a:cubicBezTo>
                  <a:cubicBezTo>
                    <a:pt x="148" y="907"/>
                    <a:pt x="171" y="913"/>
                    <a:pt x="181" y="930"/>
                  </a:cubicBezTo>
                  <a:cubicBezTo>
                    <a:pt x="191" y="948"/>
                    <a:pt x="185" y="970"/>
                    <a:pt x="167" y="980"/>
                  </a:cubicBezTo>
                  <a:close/>
                  <a:moveTo>
                    <a:pt x="342" y="117"/>
                  </a:moveTo>
                  <a:cubicBezTo>
                    <a:pt x="360" y="107"/>
                    <a:pt x="382" y="113"/>
                    <a:pt x="392" y="131"/>
                  </a:cubicBezTo>
                  <a:cubicBezTo>
                    <a:pt x="402" y="148"/>
                    <a:pt x="396" y="170"/>
                    <a:pt x="379" y="180"/>
                  </a:cubicBezTo>
                  <a:cubicBezTo>
                    <a:pt x="361" y="190"/>
                    <a:pt x="339" y="184"/>
                    <a:pt x="329" y="167"/>
                  </a:cubicBezTo>
                  <a:cubicBezTo>
                    <a:pt x="319" y="150"/>
                    <a:pt x="325" y="127"/>
                    <a:pt x="342" y="117"/>
                  </a:cubicBezTo>
                  <a:close/>
                  <a:moveTo>
                    <a:pt x="396" y="1180"/>
                  </a:moveTo>
                  <a:cubicBezTo>
                    <a:pt x="385" y="1197"/>
                    <a:pt x="363" y="1203"/>
                    <a:pt x="346" y="1193"/>
                  </a:cubicBezTo>
                  <a:cubicBezTo>
                    <a:pt x="329" y="1183"/>
                    <a:pt x="323" y="1161"/>
                    <a:pt x="333" y="1144"/>
                  </a:cubicBezTo>
                  <a:cubicBezTo>
                    <a:pt x="343" y="1126"/>
                    <a:pt x="365" y="1120"/>
                    <a:pt x="382" y="1130"/>
                  </a:cubicBezTo>
                  <a:cubicBezTo>
                    <a:pt x="400" y="1140"/>
                    <a:pt x="406" y="1162"/>
                    <a:pt x="396" y="1180"/>
                  </a:cubicBezTo>
                  <a:close/>
                  <a:moveTo>
                    <a:pt x="816" y="434"/>
                  </a:moveTo>
                  <a:cubicBezTo>
                    <a:pt x="711" y="632"/>
                    <a:pt x="711" y="632"/>
                    <a:pt x="711" y="632"/>
                  </a:cubicBezTo>
                  <a:cubicBezTo>
                    <a:pt x="713" y="639"/>
                    <a:pt x="715" y="646"/>
                    <a:pt x="715" y="653"/>
                  </a:cubicBezTo>
                  <a:cubicBezTo>
                    <a:pt x="715" y="686"/>
                    <a:pt x="688" y="712"/>
                    <a:pt x="656" y="712"/>
                  </a:cubicBezTo>
                  <a:cubicBezTo>
                    <a:pt x="623" y="712"/>
                    <a:pt x="597" y="686"/>
                    <a:pt x="597" y="653"/>
                  </a:cubicBezTo>
                  <a:cubicBezTo>
                    <a:pt x="597" y="634"/>
                    <a:pt x="606" y="617"/>
                    <a:pt x="619" y="607"/>
                  </a:cubicBezTo>
                  <a:cubicBezTo>
                    <a:pt x="631" y="222"/>
                    <a:pt x="631" y="222"/>
                    <a:pt x="631" y="222"/>
                  </a:cubicBezTo>
                  <a:cubicBezTo>
                    <a:pt x="631" y="210"/>
                    <a:pt x="642" y="199"/>
                    <a:pt x="654" y="199"/>
                  </a:cubicBezTo>
                  <a:cubicBezTo>
                    <a:pt x="667" y="199"/>
                    <a:pt x="677" y="210"/>
                    <a:pt x="677" y="222"/>
                  </a:cubicBezTo>
                  <a:cubicBezTo>
                    <a:pt x="687" y="544"/>
                    <a:pt x="687" y="544"/>
                    <a:pt x="687" y="544"/>
                  </a:cubicBezTo>
                  <a:cubicBezTo>
                    <a:pt x="776" y="410"/>
                    <a:pt x="776" y="410"/>
                    <a:pt x="776" y="410"/>
                  </a:cubicBezTo>
                  <a:cubicBezTo>
                    <a:pt x="783" y="399"/>
                    <a:pt x="797" y="395"/>
                    <a:pt x="808" y="402"/>
                  </a:cubicBezTo>
                  <a:cubicBezTo>
                    <a:pt x="819" y="408"/>
                    <a:pt x="822" y="423"/>
                    <a:pt x="816" y="434"/>
                  </a:cubicBezTo>
                  <a:close/>
                  <a:moveTo>
                    <a:pt x="914" y="129"/>
                  </a:moveTo>
                  <a:cubicBezTo>
                    <a:pt x="924" y="111"/>
                    <a:pt x="946" y="105"/>
                    <a:pt x="964" y="115"/>
                  </a:cubicBezTo>
                  <a:cubicBezTo>
                    <a:pt x="981" y="125"/>
                    <a:pt x="987" y="147"/>
                    <a:pt x="977" y="165"/>
                  </a:cubicBezTo>
                  <a:cubicBezTo>
                    <a:pt x="967" y="182"/>
                    <a:pt x="945" y="188"/>
                    <a:pt x="927" y="178"/>
                  </a:cubicBezTo>
                  <a:cubicBezTo>
                    <a:pt x="910" y="168"/>
                    <a:pt x="904" y="146"/>
                    <a:pt x="914" y="129"/>
                  </a:cubicBezTo>
                  <a:close/>
                  <a:moveTo>
                    <a:pt x="967" y="1191"/>
                  </a:moveTo>
                  <a:cubicBezTo>
                    <a:pt x="950" y="1201"/>
                    <a:pt x="927" y="1195"/>
                    <a:pt x="917" y="1178"/>
                  </a:cubicBezTo>
                  <a:cubicBezTo>
                    <a:pt x="907" y="1160"/>
                    <a:pt x="913" y="1138"/>
                    <a:pt x="931" y="1128"/>
                  </a:cubicBezTo>
                  <a:cubicBezTo>
                    <a:pt x="948" y="1118"/>
                    <a:pt x="970" y="1124"/>
                    <a:pt x="980" y="1142"/>
                  </a:cubicBezTo>
                  <a:cubicBezTo>
                    <a:pt x="990" y="1159"/>
                    <a:pt x="984" y="1181"/>
                    <a:pt x="967" y="1191"/>
                  </a:cubicBezTo>
                  <a:close/>
                  <a:moveTo>
                    <a:pt x="1142" y="329"/>
                  </a:moveTo>
                  <a:cubicBezTo>
                    <a:pt x="1159" y="319"/>
                    <a:pt x="1182" y="325"/>
                    <a:pt x="1192" y="342"/>
                  </a:cubicBezTo>
                  <a:cubicBezTo>
                    <a:pt x="1202" y="359"/>
                    <a:pt x="1196" y="381"/>
                    <a:pt x="1178" y="391"/>
                  </a:cubicBezTo>
                  <a:cubicBezTo>
                    <a:pt x="1161" y="401"/>
                    <a:pt x="1139" y="396"/>
                    <a:pt x="1129" y="378"/>
                  </a:cubicBezTo>
                  <a:cubicBezTo>
                    <a:pt x="1119" y="361"/>
                    <a:pt x="1125" y="339"/>
                    <a:pt x="1142" y="329"/>
                  </a:cubicBezTo>
                  <a:close/>
                  <a:moveTo>
                    <a:pt x="1194" y="963"/>
                  </a:moveTo>
                  <a:cubicBezTo>
                    <a:pt x="1184" y="980"/>
                    <a:pt x="1161" y="986"/>
                    <a:pt x="1144" y="976"/>
                  </a:cubicBezTo>
                  <a:cubicBezTo>
                    <a:pt x="1127" y="966"/>
                    <a:pt x="1121" y="944"/>
                    <a:pt x="1131" y="927"/>
                  </a:cubicBezTo>
                  <a:cubicBezTo>
                    <a:pt x="1141" y="909"/>
                    <a:pt x="1163" y="903"/>
                    <a:pt x="1180" y="913"/>
                  </a:cubicBezTo>
                  <a:cubicBezTo>
                    <a:pt x="1198" y="923"/>
                    <a:pt x="1204" y="946"/>
                    <a:pt x="1194" y="963"/>
                  </a:cubicBezTo>
                  <a:close/>
                </a:path>
              </a:pathLst>
            </a:custGeom>
            <a:solidFill>
              <a:srgbClr val="8DA9D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441" name="Google Shape;441;p67"/>
            <p:cNvSpPr/>
            <p:nvPr/>
          </p:nvSpPr>
          <p:spPr>
            <a:xfrm>
              <a:off x="2444" y="444"/>
              <a:ext cx="2788" cy="3473"/>
            </a:xfrm>
            <a:custGeom>
              <a:rect b="b" l="l" r="r" t="t"/>
              <a:pathLst>
                <a:path extrusionOk="0" h="1852" w="1488">
                  <a:moveTo>
                    <a:pt x="1206" y="433"/>
                  </a:moveTo>
                  <a:cubicBezTo>
                    <a:pt x="1290" y="342"/>
                    <a:pt x="1290" y="342"/>
                    <a:pt x="1290" y="342"/>
                  </a:cubicBezTo>
                  <a:cubicBezTo>
                    <a:pt x="1298" y="333"/>
                    <a:pt x="1312" y="332"/>
                    <a:pt x="1321" y="341"/>
                  </a:cubicBezTo>
                  <a:cubicBezTo>
                    <a:pt x="1462" y="470"/>
                    <a:pt x="1462" y="470"/>
                    <a:pt x="1462" y="470"/>
                  </a:cubicBezTo>
                  <a:cubicBezTo>
                    <a:pt x="1471" y="478"/>
                    <a:pt x="1471" y="492"/>
                    <a:pt x="1463" y="501"/>
                  </a:cubicBezTo>
                  <a:cubicBezTo>
                    <a:pt x="1379" y="593"/>
                    <a:pt x="1379" y="593"/>
                    <a:pt x="1379" y="593"/>
                  </a:cubicBezTo>
                  <a:cubicBezTo>
                    <a:pt x="1329" y="532"/>
                    <a:pt x="1271" y="478"/>
                    <a:pt x="1206" y="433"/>
                  </a:cubicBezTo>
                  <a:close/>
                  <a:moveTo>
                    <a:pt x="1488" y="1108"/>
                  </a:moveTo>
                  <a:cubicBezTo>
                    <a:pt x="1488" y="1519"/>
                    <a:pt x="1154" y="1852"/>
                    <a:pt x="744" y="1852"/>
                  </a:cubicBezTo>
                  <a:cubicBezTo>
                    <a:pt x="334" y="1852"/>
                    <a:pt x="0" y="1519"/>
                    <a:pt x="0" y="1108"/>
                  </a:cubicBezTo>
                  <a:cubicBezTo>
                    <a:pt x="0" y="698"/>
                    <a:pt x="334" y="364"/>
                    <a:pt x="744" y="364"/>
                  </a:cubicBezTo>
                  <a:cubicBezTo>
                    <a:pt x="1154" y="364"/>
                    <a:pt x="1488" y="698"/>
                    <a:pt x="1488" y="1108"/>
                  </a:cubicBezTo>
                  <a:close/>
                  <a:moveTo>
                    <a:pt x="1444" y="1108"/>
                  </a:moveTo>
                  <a:cubicBezTo>
                    <a:pt x="1444" y="722"/>
                    <a:pt x="1131" y="408"/>
                    <a:pt x="744" y="408"/>
                  </a:cubicBezTo>
                  <a:cubicBezTo>
                    <a:pt x="357" y="408"/>
                    <a:pt x="44" y="722"/>
                    <a:pt x="44" y="1108"/>
                  </a:cubicBezTo>
                  <a:cubicBezTo>
                    <a:pt x="44" y="1495"/>
                    <a:pt x="357" y="1808"/>
                    <a:pt x="744" y="1808"/>
                  </a:cubicBezTo>
                  <a:cubicBezTo>
                    <a:pt x="1131" y="1808"/>
                    <a:pt x="1444" y="1495"/>
                    <a:pt x="1444" y="1108"/>
                  </a:cubicBezTo>
                  <a:close/>
                  <a:moveTo>
                    <a:pt x="657" y="295"/>
                  </a:moveTo>
                  <a:cubicBezTo>
                    <a:pt x="686" y="292"/>
                    <a:pt x="715" y="290"/>
                    <a:pt x="744" y="290"/>
                  </a:cubicBezTo>
                  <a:cubicBezTo>
                    <a:pt x="772" y="290"/>
                    <a:pt x="799" y="291"/>
                    <a:pt x="825" y="294"/>
                  </a:cubicBezTo>
                  <a:cubicBezTo>
                    <a:pt x="825" y="228"/>
                    <a:pt x="825" y="228"/>
                    <a:pt x="825" y="228"/>
                  </a:cubicBezTo>
                  <a:cubicBezTo>
                    <a:pt x="972" y="228"/>
                    <a:pt x="972" y="228"/>
                    <a:pt x="972" y="228"/>
                  </a:cubicBezTo>
                  <a:cubicBezTo>
                    <a:pt x="972" y="22"/>
                    <a:pt x="972" y="22"/>
                    <a:pt x="972" y="22"/>
                  </a:cubicBezTo>
                  <a:cubicBezTo>
                    <a:pt x="972" y="10"/>
                    <a:pt x="962" y="0"/>
                    <a:pt x="950" y="0"/>
                  </a:cubicBezTo>
                  <a:cubicBezTo>
                    <a:pt x="533" y="0"/>
                    <a:pt x="533" y="0"/>
                    <a:pt x="533" y="0"/>
                  </a:cubicBezTo>
                  <a:cubicBezTo>
                    <a:pt x="521" y="0"/>
                    <a:pt x="511" y="10"/>
                    <a:pt x="511" y="22"/>
                  </a:cubicBezTo>
                  <a:cubicBezTo>
                    <a:pt x="511" y="228"/>
                    <a:pt x="511" y="228"/>
                    <a:pt x="511" y="228"/>
                  </a:cubicBezTo>
                  <a:cubicBezTo>
                    <a:pt x="657" y="228"/>
                    <a:pt x="657" y="228"/>
                    <a:pt x="657" y="228"/>
                  </a:cubicBezTo>
                  <a:lnTo>
                    <a:pt x="657" y="295"/>
                  </a:lnTo>
                  <a:close/>
                  <a:moveTo>
                    <a:pt x="111" y="591"/>
                  </a:moveTo>
                  <a:cubicBezTo>
                    <a:pt x="161" y="530"/>
                    <a:pt x="219" y="476"/>
                    <a:pt x="284" y="432"/>
                  </a:cubicBezTo>
                  <a:cubicBezTo>
                    <a:pt x="198" y="338"/>
                    <a:pt x="198" y="338"/>
                    <a:pt x="198" y="338"/>
                  </a:cubicBezTo>
                  <a:cubicBezTo>
                    <a:pt x="190" y="329"/>
                    <a:pt x="176" y="328"/>
                    <a:pt x="167" y="337"/>
                  </a:cubicBezTo>
                  <a:cubicBezTo>
                    <a:pt x="26" y="466"/>
                    <a:pt x="26" y="466"/>
                    <a:pt x="26" y="466"/>
                  </a:cubicBezTo>
                  <a:cubicBezTo>
                    <a:pt x="17" y="474"/>
                    <a:pt x="17" y="488"/>
                    <a:pt x="25" y="497"/>
                  </a:cubicBezTo>
                  <a:lnTo>
                    <a:pt x="111" y="591"/>
                  </a:lnTo>
                  <a:close/>
                </a:path>
              </a:pathLst>
            </a:custGeom>
            <a:solidFill>
              <a:srgbClr val="006FC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grpSp>
      <p:grpSp>
        <p:nvGrpSpPr>
          <p:cNvPr id="442" name="Google Shape;442;p67"/>
          <p:cNvGrpSpPr/>
          <p:nvPr/>
        </p:nvGrpSpPr>
        <p:grpSpPr>
          <a:xfrm>
            <a:off x="772194" y="1996874"/>
            <a:ext cx="1267280" cy="1359860"/>
            <a:chOff x="772194" y="1996874"/>
            <a:chExt cx="1267280" cy="1359860"/>
          </a:xfrm>
        </p:grpSpPr>
        <p:sp>
          <p:nvSpPr>
            <p:cNvPr id="443" name="Google Shape;443;p67"/>
            <p:cNvSpPr/>
            <p:nvPr/>
          </p:nvSpPr>
          <p:spPr>
            <a:xfrm>
              <a:off x="772194" y="1996874"/>
              <a:ext cx="1267280" cy="1359860"/>
            </a:xfrm>
            <a:prstGeom prst="ellipse">
              <a:avLst/>
            </a:prstGeom>
            <a:solidFill>
              <a:schemeClr val="accent1"/>
            </a:solidFill>
            <a:ln cap="flat" cmpd="sng" w="38100">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67"/>
            <p:cNvSpPr/>
            <p:nvPr/>
          </p:nvSpPr>
          <p:spPr>
            <a:xfrm>
              <a:off x="1207750" y="2252900"/>
              <a:ext cx="406364" cy="907245"/>
            </a:xfrm>
            <a:custGeom>
              <a:rect b="b" l="l" r="r" t="t"/>
              <a:pathLst>
                <a:path extrusionOk="0" h="1790" w="861">
                  <a:moveTo>
                    <a:pt x="417" y="44"/>
                  </a:moveTo>
                  <a:cubicBezTo>
                    <a:pt x="529" y="44"/>
                    <a:pt x="625" y="76"/>
                    <a:pt x="700" y="141"/>
                  </a:cubicBezTo>
                  <a:cubicBezTo>
                    <a:pt x="778" y="207"/>
                    <a:pt x="817" y="296"/>
                    <a:pt x="817" y="406"/>
                  </a:cubicBezTo>
                  <a:cubicBezTo>
                    <a:pt x="817" y="460"/>
                    <a:pt x="807" y="513"/>
                    <a:pt x="788" y="563"/>
                  </a:cubicBezTo>
                  <a:cubicBezTo>
                    <a:pt x="769" y="613"/>
                    <a:pt x="739" y="660"/>
                    <a:pt x="699" y="702"/>
                  </a:cubicBezTo>
                  <a:cubicBezTo>
                    <a:pt x="551" y="860"/>
                    <a:pt x="551" y="860"/>
                    <a:pt x="551" y="860"/>
                  </a:cubicBezTo>
                  <a:cubicBezTo>
                    <a:pt x="498" y="926"/>
                    <a:pt x="472" y="997"/>
                    <a:pt x="472" y="1078"/>
                  </a:cubicBezTo>
                  <a:cubicBezTo>
                    <a:pt x="472" y="1083"/>
                    <a:pt x="474" y="1102"/>
                    <a:pt x="486" y="1162"/>
                  </a:cubicBezTo>
                  <a:cubicBezTo>
                    <a:pt x="496" y="1215"/>
                    <a:pt x="496" y="1215"/>
                    <a:pt x="496" y="1215"/>
                  </a:cubicBezTo>
                  <a:cubicBezTo>
                    <a:pt x="277" y="1215"/>
                    <a:pt x="277" y="1215"/>
                    <a:pt x="277" y="1215"/>
                  </a:cubicBezTo>
                  <a:cubicBezTo>
                    <a:pt x="267" y="1186"/>
                    <a:pt x="267" y="1186"/>
                    <a:pt x="267" y="1186"/>
                  </a:cubicBezTo>
                  <a:cubicBezTo>
                    <a:pt x="242" y="1116"/>
                    <a:pt x="229" y="1065"/>
                    <a:pt x="229" y="1031"/>
                  </a:cubicBezTo>
                  <a:cubicBezTo>
                    <a:pt x="229" y="978"/>
                    <a:pt x="239" y="922"/>
                    <a:pt x="259" y="867"/>
                  </a:cubicBezTo>
                  <a:cubicBezTo>
                    <a:pt x="279" y="810"/>
                    <a:pt x="322" y="745"/>
                    <a:pt x="390" y="669"/>
                  </a:cubicBezTo>
                  <a:cubicBezTo>
                    <a:pt x="451" y="601"/>
                    <a:pt x="492" y="548"/>
                    <a:pt x="513" y="513"/>
                  </a:cubicBezTo>
                  <a:cubicBezTo>
                    <a:pt x="530" y="482"/>
                    <a:pt x="539" y="451"/>
                    <a:pt x="539" y="423"/>
                  </a:cubicBezTo>
                  <a:cubicBezTo>
                    <a:pt x="539" y="377"/>
                    <a:pt x="527" y="344"/>
                    <a:pt x="501" y="323"/>
                  </a:cubicBezTo>
                  <a:cubicBezTo>
                    <a:pt x="473" y="300"/>
                    <a:pt x="428" y="288"/>
                    <a:pt x="366" y="288"/>
                  </a:cubicBezTo>
                  <a:cubicBezTo>
                    <a:pt x="308" y="288"/>
                    <a:pt x="259" y="308"/>
                    <a:pt x="215" y="350"/>
                  </a:cubicBezTo>
                  <a:cubicBezTo>
                    <a:pt x="172" y="391"/>
                    <a:pt x="172" y="391"/>
                    <a:pt x="172" y="391"/>
                  </a:cubicBezTo>
                  <a:cubicBezTo>
                    <a:pt x="55" y="161"/>
                    <a:pt x="55" y="161"/>
                    <a:pt x="55" y="161"/>
                  </a:cubicBezTo>
                  <a:cubicBezTo>
                    <a:pt x="82" y="138"/>
                    <a:pt x="82" y="138"/>
                    <a:pt x="82" y="138"/>
                  </a:cubicBezTo>
                  <a:cubicBezTo>
                    <a:pt x="159" y="76"/>
                    <a:pt x="271" y="44"/>
                    <a:pt x="417" y="44"/>
                  </a:cubicBezTo>
                  <a:moveTo>
                    <a:pt x="400" y="1351"/>
                  </a:moveTo>
                  <a:cubicBezTo>
                    <a:pt x="454" y="1351"/>
                    <a:pt x="501" y="1371"/>
                    <a:pt x="539" y="1409"/>
                  </a:cubicBezTo>
                  <a:cubicBezTo>
                    <a:pt x="577" y="1447"/>
                    <a:pt x="597" y="1494"/>
                    <a:pt x="597" y="1548"/>
                  </a:cubicBezTo>
                  <a:cubicBezTo>
                    <a:pt x="597" y="1602"/>
                    <a:pt x="577" y="1649"/>
                    <a:pt x="539" y="1688"/>
                  </a:cubicBezTo>
                  <a:cubicBezTo>
                    <a:pt x="501" y="1727"/>
                    <a:pt x="454" y="1746"/>
                    <a:pt x="400" y="1746"/>
                  </a:cubicBezTo>
                  <a:cubicBezTo>
                    <a:pt x="346" y="1746"/>
                    <a:pt x="299" y="1727"/>
                    <a:pt x="260" y="1688"/>
                  </a:cubicBezTo>
                  <a:cubicBezTo>
                    <a:pt x="222" y="1649"/>
                    <a:pt x="203" y="1602"/>
                    <a:pt x="203" y="1548"/>
                  </a:cubicBezTo>
                  <a:cubicBezTo>
                    <a:pt x="203" y="1494"/>
                    <a:pt x="222" y="1447"/>
                    <a:pt x="261" y="1409"/>
                  </a:cubicBezTo>
                  <a:cubicBezTo>
                    <a:pt x="299" y="1371"/>
                    <a:pt x="346" y="1351"/>
                    <a:pt x="400" y="1351"/>
                  </a:cubicBezTo>
                  <a:moveTo>
                    <a:pt x="417" y="0"/>
                  </a:moveTo>
                  <a:cubicBezTo>
                    <a:pt x="261" y="0"/>
                    <a:pt x="139" y="35"/>
                    <a:pt x="54" y="104"/>
                  </a:cubicBezTo>
                  <a:cubicBezTo>
                    <a:pt x="27" y="127"/>
                    <a:pt x="27" y="127"/>
                    <a:pt x="27" y="127"/>
                  </a:cubicBezTo>
                  <a:cubicBezTo>
                    <a:pt x="0" y="149"/>
                    <a:pt x="0" y="149"/>
                    <a:pt x="0" y="149"/>
                  </a:cubicBezTo>
                  <a:cubicBezTo>
                    <a:pt x="16" y="181"/>
                    <a:pt x="16" y="181"/>
                    <a:pt x="16" y="181"/>
                  </a:cubicBezTo>
                  <a:cubicBezTo>
                    <a:pt x="133" y="411"/>
                    <a:pt x="133" y="411"/>
                    <a:pt x="133" y="411"/>
                  </a:cubicBezTo>
                  <a:cubicBezTo>
                    <a:pt x="160" y="464"/>
                    <a:pt x="160" y="464"/>
                    <a:pt x="160" y="464"/>
                  </a:cubicBezTo>
                  <a:cubicBezTo>
                    <a:pt x="203" y="423"/>
                    <a:pt x="203" y="423"/>
                    <a:pt x="203" y="423"/>
                  </a:cubicBezTo>
                  <a:cubicBezTo>
                    <a:pt x="246" y="382"/>
                    <a:pt x="246" y="382"/>
                    <a:pt x="246" y="382"/>
                  </a:cubicBezTo>
                  <a:cubicBezTo>
                    <a:pt x="281" y="348"/>
                    <a:pt x="319" y="332"/>
                    <a:pt x="366" y="332"/>
                  </a:cubicBezTo>
                  <a:cubicBezTo>
                    <a:pt x="430" y="332"/>
                    <a:pt x="459" y="345"/>
                    <a:pt x="473" y="357"/>
                  </a:cubicBezTo>
                  <a:cubicBezTo>
                    <a:pt x="483" y="364"/>
                    <a:pt x="495" y="380"/>
                    <a:pt x="495" y="423"/>
                  </a:cubicBezTo>
                  <a:cubicBezTo>
                    <a:pt x="495" y="444"/>
                    <a:pt x="488" y="466"/>
                    <a:pt x="474" y="491"/>
                  </a:cubicBezTo>
                  <a:cubicBezTo>
                    <a:pt x="462" y="513"/>
                    <a:pt x="431" y="557"/>
                    <a:pt x="357" y="640"/>
                  </a:cubicBezTo>
                  <a:cubicBezTo>
                    <a:pt x="285" y="720"/>
                    <a:pt x="239" y="790"/>
                    <a:pt x="217" y="852"/>
                  </a:cubicBezTo>
                  <a:cubicBezTo>
                    <a:pt x="196" y="912"/>
                    <a:pt x="185" y="973"/>
                    <a:pt x="185" y="1031"/>
                  </a:cubicBezTo>
                  <a:cubicBezTo>
                    <a:pt x="185" y="1071"/>
                    <a:pt x="198" y="1125"/>
                    <a:pt x="225" y="1201"/>
                  </a:cubicBezTo>
                  <a:cubicBezTo>
                    <a:pt x="236" y="1230"/>
                    <a:pt x="236" y="1230"/>
                    <a:pt x="236" y="1230"/>
                  </a:cubicBezTo>
                  <a:cubicBezTo>
                    <a:pt x="246" y="1259"/>
                    <a:pt x="246" y="1259"/>
                    <a:pt x="246" y="1259"/>
                  </a:cubicBezTo>
                  <a:cubicBezTo>
                    <a:pt x="277" y="1259"/>
                    <a:pt x="277" y="1259"/>
                    <a:pt x="277" y="1259"/>
                  </a:cubicBezTo>
                  <a:cubicBezTo>
                    <a:pt x="496" y="1259"/>
                    <a:pt x="496" y="1259"/>
                    <a:pt x="496" y="1259"/>
                  </a:cubicBezTo>
                  <a:cubicBezTo>
                    <a:pt x="550" y="1259"/>
                    <a:pt x="550" y="1259"/>
                    <a:pt x="550" y="1259"/>
                  </a:cubicBezTo>
                  <a:cubicBezTo>
                    <a:pt x="539" y="1206"/>
                    <a:pt x="539" y="1206"/>
                    <a:pt x="539" y="1206"/>
                  </a:cubicBezTo>
                  <a:cubicBezTo>
                    <a:pt x="529" y="1154"/>
                    <a:pt x="529" y="1154"/>
                    <a:pt x="529" y="1154"/>
                  </a:cubicBezTo>
                  <a:cubicBezTo>
                    <a:pt x="517" y="1093"/>
                    <a:pt x="516" y="1079"/>
                    <a:pt x="516" y="1078"/>
                  </a:cubicBezTo>
                  <a:cubicBezTo>
                    <a:pt x="516" y="1008"/>
                    <a:pt x="539" y="946"/>
                    <a:pt x="585" y="889"/>
                  </a:cubicBezTo>
                  <a:cubicBezTo>
                    <a:pt x="731" y="733"/>
                    <a:pt x="731" y="733"/>
                    <a:pt x="731" y="733"/>
                  </a:cubicBezTo>
                  <a:cubicBezTo>
                    <a:pt x="775" y="686"/>
                    <a:pt x="808" y="635"/>
                    <a:pt x="829" y="579"/>
                  </a:cubicBezTo>
                  <a:cubicBezTo>
                    <a:pt x="850" y="524"/>
                    <a:pt x="861" y="466"/>
                    <a:pt x="861" y="406"/>
                  </a:cubicBezTo>
                  <a:cubicBezTo>
                    <a:pt x="861" y="283"/>
                    <a:pt x="817" y="183"/>
                    <a:pt x="729" y="108"/>
                  </a:cubicBezTo>
                  <a:cubicBezTo>
                    <a:pt x="645" y="36"/>
                    <a:pt x="540" y="0"/>
                    <a:pt x="417" y="0"/>
                  </a:cubicBezTo>
                  <a:close/>
                  <a:moveTo>
                    <a:pt x="400" y="1307"/>
                  </a:moveTo>
                  <a:cubicBezTo>
                    <a:pt x="334" y="1307"/>
                    <a:pt x="276" y="1331"/>
                    <a:pt x="229" y="1378"/>
                  </a:cubicBezTo>
                  <a:cubicBezTo>
                    <a:pt x="183" y="1425"/>
                    <a:pt x="159" y="1482"/>
                    <a:pt x="159" y="1548"/>
                  </a:cubicBezTo>
                  <a:cubicBezTo>
                    <a:pt x="159" y="1614"/>
                    <a:pt x="182" y="1672"/>
                    <a:pt x="229" y="1719"/>
                  </a:cubicBezTo>
                  <a:cubicBezTo>
                    <a:pt x="276" y="1766"/>
                    <a:pt x="333" y="1790"/>
                    <a:pt x="400" y="1790"/>
                  </a:cubicBezTo>
                  <a:cubicBezTo>
                    <a:pt x="466" y="1790"/>
                    <a:pt x="524" y="1766"/>
                    <a:pt x="571" y="1719"/>
                  </a:cubicBezTo>
                  <a:cubicBezTo>
                    <a:pt x="617" y="1672"/>
                    <a:pt x="641" y="1614"/>
                    <a:pt x="641" y="1548"/>
                  </a:cubicBezTo>
                  <a:cubicBezTo>
                    <a:pt x="641" y="1482"/>
                    <a:pt x="617" y="1425"/>
                    <a:pt x="570" y="1378"/>
                  </a:cubicBezTo>
                  <a:cubicBezTo>
                    <a:pt x="523" y="1331"/>
                    <a:pt x="466" y="1307"/>
                    <a:pt x="400" y="1307"/>
                  </a:cubicBezTo>
                  <a:close/>
                </a:path>
              </a:pathLst>
            </a:custGeom>
            <a:solidFill>
              <a:srgbClr val="006EC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5" name="Google Shape;445;p67"/>
          <p:cNvGrpSpPr/>
          <p:nvPr/>
        </p:nvGrpSpPr>
        <p:grpSpPr>
          <a:xfrm>
            <a:off x="472051" y="2123139"/>
            <a:ext cx="1867567" cy="1850121"/>
            <a:chOff x="472051" y="2123139"/>
            <a:chExt cx="1867567" cy="1850121"/>
          </a:xfrm>
        </p:grpSpPr>
        <p:sp>
          <p:nvSpPr>
            <p:cNvPr id="446" name="Google Shape;446;p67"/>
            <p:cNvSpPr/>
            <p:nvPr/>
          </p:nvSpPr>
          <p:spPr>
            <a:xfrm>
              <a:off x="472051" y="3462586"/>
              <a:ext cx="1867567" cy="510674"/>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Customer doesn’t really know what he/she wants</a:t>
              </a:r>
              <a:endParaRPr b="0" i="0" sz="1400" u="none" cap="none" strike="noStrike">
                <a:solidFill>
                  <a:srgbClr val="000000"/>
                </a:solidFill>
                <a:latin typeface="Arial"/>
                <a:ea typeface="Arial"/>
                <a:cs typeface="Arial"/>
                <a:sym typeface="Arial"/>
              </a:endParaRPr>
            </a:p>
          </p:txBody>
        </p:sp>
        <p:sp>
          <p:nvSpPr>
            <p:cNvPr id="447" name="Google Shape;447;p67"/>
            <p:cNvSpPr/>
            <p:nvPr/>
          </p:nvSpPr>
          <p:spPr>
            <a:xfrm>
              <a:off x="869911" y="2123139"/>
              <a:ext cx="1087332" cy="116784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67"/>
            <p:cNvSpPr/>
            <p:nvPr/>
          </p:nvSpPr>
          <p:spPr>
            <a:xfrm>
              <a:off x="1259647" y="2297505"/>
              <a:ext cx="312898" cy="818034"/>
            </a:xfrm>
            <a:custGeom>
              <a:rect b="b" l="l" r="r" t="t"/>
              <a:pathLst>
                <a:path extrusionOk="0" h="1614" w="663">
                  <a:moveTo>
                    <a:pt x="333" y="1083"/>
                  </a:moveTo>
                  <a:cubicBezTo>
                    <a:pt x="198" y="1083"/>
                    <a:pt x="198" y="1083"/>
                    <a:pt x="198" y="1083"/>
                  </a:cubicBezTo>
                  <a:cubicBezTo>
                    <a:pt x="175" y="1018"/>
                    <a:pt x="163" y="972"/>
                    <a:pt x="163" y="943"/>
                  </a:cubicBezTo>
                  <a:cubicBezTo>
                    <a:pt x="163" y="894"/>
                    <a:pt x="172" y="844"/>
                    <a:pt x="190" y="793"/>
                  </a:cubicBezTo>
                  <a:cubicBezTo>
                    <a:pt x="208" y="742"/>
                    <a:pt x="249" y="681"/>
                    <a:pt x="313" y="610"/>
                  </a:cubicBezTo>
                  <a:cubicBezTo>
                    <a:pt x="376" y="539"/>
                    <a:pt x="419" y="485"/>
                    <a:pt x="441" y="447"/>
                  </a:cubicBezTo>
                  <a:cubicBezTo>
                    <a:pt x="463" y="408"/>
                    <a:pt x="473" y="371"/>
                    <a:pt x="473" y="335"/>
                  </a:cubicBezTo>
                  <a:cubicBezTo>
                    <a:pt x="473" y="216"/>
                    <a:pt x="401" y="156"/>
                    <a:pt x="256" y="156"/>
                  </a:cubicBezTo>
                  <a:cubicBezTo>
                    <a:pt x="187" y="156"/>
                    <a:pt x="126" y="181"/>
                    <a:pt x="75" y="230"/>
                  </a:cubicBezTo>
                  <a:cubicBezTo>
                    <a:pt x="0" y="84"/>
                    <a:pt x="0" y="84"/>
                    <a:pt x="0" y="84"/>
                  </a:cubicBezTo>
                  <a:cubicBezTo>
                    <a:pt x="69" y="28"/>
                    <a:pt x="171" y="0"/>
                    <a:pt x="307" y="0"/>
                  </a:cubicBezTo>
                  <a:cubicBezTo>
                    <a:pt x="409" y="0"/>
                    <a:pt x="494" y="29"/>
                    <a:pt x="562" y="86"/>
                  </a:cubicBezTo>
                  <a:cubicBezTo>
                    <a:pt x="629" y="144"/>
                    <a:pt x="663" y="221"/>
                    <a:pt x="663" y="318"/>
                  </a:cubicBezTo>
                  <a:cubicBezTo>
                    <a:pt x="663" y="367"/>
                    <a:pt x="655" y="414"/>
                    <a:pt x="637" y="459"/>
                  </a:cubicBezTo>
                  <a:cubicBezTo>
                    <a:pt x="620" y="505"/>
                    <a:pt x="593" y="546"/>
                    <a:pt x="557" y="584"/>
                  </a:cubicBezTo>
                  <a:cubicBezTo>
                    <a:pt x="408" y="743"/>
                    <a:pt x="408" y="743"/>
                    <a:pt x="408" y="743"/>
                  </a:cubicBezTo>
                  <a:cubicBezTo>
                    <a:pt x="348" y="817"/>
                    <a:pt x="318" y="899"/>
                    <a:pt x="318" y="990"/>
                  </a:cubicBezTo>
                  <a:cubicBezTo>
                    <a:pt x="318" y="1005"/>
                    <a:pt x="323" y="1035"/>
                    <a:pt x="333" y="1083"/>
                  </a:cubicBezTo>
                  <a:close/>
                  <a:moveTo>
                    <a:pt x="290" y="1307"/>
                  </a:moveTo>
                  <a:cubicBezTo>
                    <a:pt x="332" y="1307"/>
                    <a:pt x="368" y="1322"/>
                    <a:pt x="398" y="1352"/>
                  </a:cubicBezTo>
                  <a:cubicBezTo>
                    <a:pt x="428" y="1382"/>
                    <a:pt x="443" y="1418"/>
                    <a:pt x="443" y="1460"/>
                  </a:cubicBezTo>
                  <a:cubicBezTo>
                    <a:pt x="443" y="1502"/>
                    <a:pt x="428" y="1539"/>
                    <a:pt x="398" y="1569"/>
                  </a:cubicBezTo>
                  <a:cubicBezTo>
                    <a:pt x="368" y="1599"/>
                    <a:pt x="332" y="1614"/>
                    <a:pt x="290" y="1614"/>
                  </a:cubicBezTo>
                  <a:cubicBezTo>
                    <a:pt x="248" y="1614"/>
                    <a:pt x="212" y="1599"/>
                    <a:pt x="182" y="1569"/>
                  </a:cubicBezTo>
                  <a:cubicBezTo>
                    <a:pt x="152" y="1539"/>
                    <a:pt x="137" y="1502"/>
                    <a:pt x="137" y="1460"/>
                  </a:cubicBezTo>
                  <a:cubicBezTo>
                    <a:pt x="137" y="1418"/>
                    <a:pt x="152" y="1382"/>
                    <a:pt x="182" y="1352"/>
                  </a:cubicBezTo>
                  <a:cubicBezTo>
                    <a:pt x="212" y="1322"/>
                    <a:pt x="248" y="1307"/>
                    <a:pt x="290" y="1307"/>
                  </a:cubicBezTo>
                  <a:close/>
                </a:path>
              </a:pathLst>
            </a:custGeom>
            <a:solidFill>
              <a:srgbClr val="97C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9" name="Google Shape;449;p67"/>
          <p:cNvGrpSpPr/>
          <p:nvPr/>
        </p:nvGrpSpPr>
        <p:grpSpPr>
          <a:xfrm>
            <a:off x="9562833" y="4586953"/>
            <a:ext cx="1082995" cy="1163190"/>
            <a:chOff x="1682" y="0"/>
            <a:chExt cx="4316" cy="4320"/>
          </a:xfrm>
        </p:grpSpPr>
        <p:sp>
          <p:nvSpPr>
            <p:cNvPr id="450" name="Google Shape;450;p67"/>
            <p:cNvSpPr/>
            <p:nvPr/>
          </p:nvSpPr>
          <p:spPr>
            <a:xfrm>
              <a:off x="1682" y="0"/>
              <a:ext cx="4316" cy="43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67"/>
            <p:cNvSpPr/>
            <p:nvPr/>
          </p:nvSpPr>
          <p:spPr>
            <a:xfrm>
              <a:off x="2396" y="703"/>
              <a:ext cx="2034" cy="2914"/>
            </a:xfrm>
            <a:custGeom>
              <a:rect b="b" l="l" r="r" t="t"/>
              <a:pathLst>
                <a:path extrusionOk="0" h="1554" w="1086">
                  <a:moveTo>
                    <a:pt x="1061" y="998"/>
                  </a:moveTo>
                  <a:cubicBezTo>
                    <a:pt x="1000" y="1033"/>
                    <a:pt x="932" y="1071"/>
                    <a:pt x="883" y="1098"/>
                  </a:cubicBezTo>
                  <a:cubicBezTo>
                    <a:pt x="760" y="1167"/>
                    <a:pt x="762" y="1325"/>
                    <a:pt x="763" y="1337"/>
                  </a:cubicBezTo>
                  <a:cubicBezTo>
                    <a:pt x="763" y="1443"/>
                    <a:pt x="763" y="1443"/>
                    <a:pt x="763" y="1443"/>
                  </a:cubicBezTo>
                  <a:cubicBezTo>
                    <a:pt x="763" y="1468"/>
                    <a:pt x="756" y="1487"/>
                    <a:pt x="744" y="1497"/>
                  </a:cubicBezTo>
                  <a:cubicBezTo>
                    <a:pt x="727" y="1513"/>
                    <a:pt x="700" y="1509"/>
                    <a:pt x="700" y="1509"/>
                  </a:cubicBezTo>
                  <a:cubicBezTo>
                    <a:pt x="699" y="1509"/>
                    <a:pt x="698" y="1509"/>
                    <a:pt x="697" y="1509"/>
                  </a:cubicBezTo>
                  <a:cubicBezTo>
                    <a:pt x="566" y="1505"/>
                    <a:pt x="539" y="1316"/>
                    <a:pt x="537" y="1300"/>
                  </a:cubicBezTo>
                  <a:cubicBezTo>
                    <a:pt x="538" y="1144"/>
                    <a:pt x="610" y="1010"/>
                    <a:pt x="610" y="1009"/>
                  </a:cubicBezTo>
                  <a:cubicBezTo>
                    <a:pt x="614" y="1002"/>
                    <a:pt x="614" y="994"/>
                    <a:pt x="610" y="987"/>
                  </a:cubicBezTo>
                  <a:cubicBezTo>
                    <a:pt x="606" y="980"/>
                    <a:pt x="599" y="976"/>
                    <a:pt x="591" y="976"/>
                  </a:cubicBezTo>
                  <a:cubicBezTo>
                    <a:pt x="144" y="976"/>
                    <a:pt x="144" y="976"/>
                    <a:pt x="144" y="976"/>
                  </a:cubicBezTo>
                  <a:cubicBezTo>
                    <a:pt x="89" y="976"/>
                    <a:pt x="44" y="931"/>
                    <a:pt x="44" y="876"/>
                  </a:cubicBezTo>
                  <a:cubicBezTo>
                    <a:pt x="44" y="821"/>
                    <a:pt x="89" y="776"/>
                    <a:pt x="144" y="776"/>
                  </a:cubicBezTo>
                  <a:cubicBezTo>
                    <a:pt x="160" y="776"/>
                    <a:pt x="160" y="776"/>
                    <a:pt x="160" y="776"/>
                  </a:cubicBezTo>
                  <a:cubicBezTo>
                    <a:pt x="163" y="776"/>
                    <a:pt x="166" y="777"/>
                    <a:pt x="169" y="777"/>
                  </a:cubicBezTo>
                  <a:cubicBezTo>
                    <a:pt x="307" y="777"/>
                    <a:pt x="307" y="777"/>
                    <a:pt x="307" y="777"/>
                  </a:cubicBezTo>
                  <a:cubicBezTo>
                    <a:pt x="319" y="777"/>
                    <a:pt x="329" y="767"/>
                    <a:pt x="329" y="755"/>
                  </a:cubicBezTo>
                  <a:cubicBezTo>
                    <a:pt x="329" y="742"/>
                    <a:pt x="319" y="733"/>
                    <a:pt x="307" y="733"/>
                  </a:cubicBezTo>
                  <a:cubicBezTo>
                    <a:pt x="279" y="733"/>
                    <a:pt x="279" y="733"/>
                    <a:pt x="279" y="733"/>
                  </a:cubicBezTo>
                  <a:cubicBezTo>
                    <a:pt x="277" y="732"/>
                    <a:pt x="276" y="732"/>
                    <a:pt x="275" y="732"/>
                  </a:cubicBezTo>
                  <a:cubicBezTo>
                    <a:pt x="162" y="732"/>
                    <a:pt x="162" y="732"/>
                    <a:pt x="162" y="732"/>
                  </a:cubicBezTo>
                  <a:cubicBezTo>
                    <a:pt x="110" y="728"/>
                    <a:pt x="69" y="685"/>
                    <a:pt x="69" y="633"/>
                  </a:cubicBezTo>
                  <a:cubicBezTo>
                    <a:pt x="69" y="577"/>
                    <a:pt x="114" y="533"/>
                    <a:pt x="169" y="533"/>
                  </a:cubicBezTo>
                  <a:cubicBezTo>
                    <a:pt x="207" y="533"/>
                    <a:pt x="207" y="533"/>
                    <a:pt x="207" y="533"/>
                  </a:cubicBezTo>
                  <a:cubicBezTo>
                    <a:pt x="209" y="533"/>
                    <a:pt x="211" y="532"/>
                    <a:pt x="212" y="532"/>
                  </a:cubicBezTo>
                  <a:cubicBezTo>
                    <a:pt x="217" y="532"/>
                    <a:pt x="221" y="533"/>
                    <a:pt x="225" y="533"/>
                  </a:cubicBezTo>
                  <a:cubicBezTo>
                    <a:pt x="329" y="533"/>
                    <a:pt x="329" y="533"/>
                    <a:pt x="329" y="533"/>
                  </a:cubicBezTo>
                  <a:cubicBezTo>
                    <a:pt x="341" y="533"/>
                    <a:pt x="351" y="523"/>
                    <a:pt x="351" y="511"/>
                  </a:cubicBezTo>
                  <a:cubicBezTo>
                    <a:pt x="351" y="498"/>
                    <a:pt x="341" y="489"/>
                    <a:pt x="329" y="489"/>
                  </a:cubicBezTo>
                  <a:cubicBezTo>
                    <a:pt x="225" y="489"/>
                    <a:pt x="225" y="489"/>
                    <a:pt x="225" y="489"/>
                  </a:cubicBezTo>
                  <a:cubicBezTo>
                    <a:pt x="170" y="489"/>
                    <a:pt x="125" y="444"/>
                    <a:pt x="125" y="389"/>
                  </a:cubicBezTo>
                  <a:cubicBezTo>
                    <a:pt x="125" y="333"/>
                    <a:pt x="170" y="288"/>
                    <a:pt x="225" y="288"/>
                  </a:cubicBezTo>
                  <a:cubicBezTo>
                    <a:pt x="293" y="288"/>
                    <a:pt x="293" y="288"/>
                    <a:pt x="293" y="288"/>
                  </a:cubicBezTo>
                  <a:cubicBezTo>
                    <a:pt x="329" y="288"/>
                    <a:pt x="329" y="288"/>
                    <a:pt x="329" y="288"/>
                  </a:cubicBezTo>
                  <a:cubicBezTo>
                    <a:pt x="362" y="288"/>
                    <a:pt x="362" y="288"/>
                    <a:pt x="362" y="288"/>
                  </a:cubicBezTo>
                  <a:cubicBezTo>
                    <a:pt x="374" y="288"/>
                    <a:pt x="384" y="279"/>
                    <a:pt x="384" y="266"/>
                  </a:cubicBezTo>
                  <a:cubicBezTo>
                    <a:pt x="384" y="254"/>
                    <a:pt x="374" y="244"/>
                    <a:pt x="362" y="244"/>
                  </a:cubicBezTo>
                  <a:cubicBezTo>
                    <a:pt x="329" y="244"/>
                    <a:pt x="329" y="244"/>
                    <a:pt x="329" y="244"/>
                  </a:cubicBezTo>
                  <a:cubicBezTo>
                    <a:pt x="293" y="244"/>
                    <a:pt x="293" y="244"/>
                    <a:pt x="293" y="244"/>
                  </a:cubicBezTo>
                  <a:cubicBezTo>
                    <a:pt x="238" y="244"/>
                    <a:pt x="193" y="200"/>
                    <a:pt x="193" y="144"/>
                  </a:cubicBezTo>
                  <a:cubicBezTo>
                    <a:pt x="193" y="89"/>
                    <a:pt x="238" y="44"/>
                    <a:pt x="293" y="44"/>
                  </a:cubicBezTo>
                  <a:cubicBezTo>
                    <a:pt x="742" y="44"/>
                    <a:pt x="742" y="44"/>
                    <a:pt x="742" y="44"/>
                  </a:cubicBezTo>
                  <a:cubicBezTo>
                    <a:pt x="785" y="44"/>
                    <a:pt x="911" y="44"/>
                    <a:pt x="1060" y="163"/>
                  </a:cubicBezTo>
                  <a:cubicBezTo>
                    <a:pt x="1060" y="108"/>
                    <a:pt x="1060" y="108"/>
                    <a:pt x="1060" y="108"/>
                  </a:cubicBezTo>
                  <a:cubicBezTo>
                    <a:pt x="960" y="36"/>
                    <a:pt x="856" y="0"/>
                    <a:pt x="742" y="0"/>
                  </a:cubicBezTo>
                  <a:cubicBezTo>
                    <a:pt x="293" y="0"/>
                    <a:pt x="293" y="0"/>
                    <a:pt x="293" y="0"/>
                  </a:cubicBezTo>
                  <a:cubicBezTo>
                    <a:pt x="214" y="0"/>
                    <a:pt x="149" y="65"/>
                    <a:pt x="149" y="144"/>
                  </a:cubicBezTo>
                  <a:cubicBezTo>
                    <a:pt x="149" y="185"/>
                    <a:pt x="166" y="222"/>
                    <a:pt x="194" y="248"/>
                  </a:cubicBezTo>
                  <a:cubicBezTo>
                    <a:pt x="129" y="263"/>
                    <a:pt x="81" y="320"/>
                    <a:pt x="81" y="389"/>
                  </a:cubicBezTo>
                  <a:cubicBezTo>
                    <a:pt x="81" y="430"/>
                    <a:pt x="99" y="468"/>
                    <a:pt x="128" y="495"/>
                  </a:cubicBezTo>
                  <a:cubicBezTo>
                    <a:pt x="69" y="512"/>
                    <a:pt x="25" y="568"/>
                    <a:pt x="25" y="633"/>
                  </a:cubicBezTo>
                  <a:cubicBezTo>
                    <a:pt x="25" y="679"/>
                    <a:pt x="47" y="720"/>
                    <a:pt x="82" y="747"/>
                  </a:cubicBezTo>
                  <a:cubicBezTo>
                    <a:pt x="34" y="770"/>
                    <a:pt x="0" y="819"/>
                    <a:pt x="0" y="876"/>
                  </a:cubicBezTo>
                  <a:cubicBezTo>
                    <a:pt x="0" y="956"/>
                    <a:pt x="65" y="1020"/>
                    <a:pt x="144" y="1020"/>
                  </a:cubicBezTo>
                  <a:cubicBezTo>
                    <a:pt x="556" y="1020"/>
                    <a:pt x="556" y="1020"/>
                    <a:pt x="556" y="1020"/>
                  </a:cubicBezTo>
                  <a:cubicBezTo>
                    <a:pt x="533" y="1072"/>
                    <a:pt x="493" y="1179"/>
                    <a:pt x="493" y="1302"/>
                  </a:cubicBezTo>
                  <a:cubicBezTo>
                    <a:pt x="493" y="1302"/>
                    <a:pt x="493" y="1303"/>
                    <a:pt x="493" y="1304"/>
                  </a:cubicBezTo>
                  <a:cubicBezTo>
                    <a:pt x="494" y="1306"/>
                    <a:pt x="500" y="1364"/>
                    <a:pt x="527" y="1423"/>
                  </a:cubicBezTo>
                  <a:cubicBezTo>
                    <a:pt x="564" y="1505"/>
                    <a:pt x="622" y="1550"/>
                    <a:pt x="695" y="1553"/>
                  </a:cubicBezTo>
                  <a:cubicBezTo>
                    <a:pt x="697" y="1553"/>
                    <a:pt x="701" y="1554"/>
                    <a:pt x="706" y="1554"/>
                  </a:cubicBezTo>
                  <a:cubicBezTo>
                    <a:pt x="722" y="1554"/>
                    <a:pt x="750" y="1550"/>
                    <a:pt x="773" y="1531"/>
                  </a:cubicBezTo>
                  <a:cubicBezTo>
                    <a:pt x="795" y="1511"/>
                    <a:pt x="807" y="1482"/>
                    <a:pt x="807" y="1443"/>
                  </a:cubicBezTo>
                  <a:cubicBezTo>
                    <a:pt x="807" y="1336"/>
                    <a:pt x="807" y="1336"/>
                    <a:pt x="807" y="1336"/>
                  </a:cubicBezTo>
                  <a:cubicBezTo>
                    <a:pt x="807" y="1336"/>
                    <a:pt x="807" y="1336"/>
                    <a:pt x="807" y="1336"/>
                  </a:cubicBezTo>
                  <a:cubicBezTo>
                    <a:pt x="807" y="1334"/>
                    <a:pt x="803" y="1193"/>
                    <a:pt x="905" y="1137"/>
                  </a:cubicBezTo>
                  <a:cubicBezTo>
                    <a:pt x="954" y="1109"/>
                    <a:pt x="1023" y="1070"/>
                    <a:pt x="1086" y="1034"/>
                  </a:cubicBezTo>
                  <a:cubicBezTo>
                    <a:pt x="1074" y="1026"/>
                    <a:pt x="1065" y="1013"/>
                    <a:pt x="1061" y="998"/>
                  </a:cubicBezTo>
                  <a:close/>
                </a:path>
              </a:pathLst>
            </a:custGeom>
            <a:solidFill>
              <a:srgbClr val="006EC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67"/>
            <p:cNvSpPr/>
            <p:nvPr/>
          </p:nvSpPr>
          <p:spPr>
            <a:xfrm>
              <a:off x="4464" y="857"/>
              <a:ext cx="847" cy="1723"/>
            </a:xfrm>
            <a:custGeom>
              <a:rect b="b" l="l" r="r" t="t"/>
              <a:pathLst>
                <a:path extrusionOk="0" h="919" w="452">
                  <a:moveTo>
                    <a:pt x="430" y="0"/>
                  </a:moveTo>
                  <a:cubicBezTo>
                    <a:pt x="22" y="0"/>
                    <a:pt x="22" y="0"/>
                    <a:pt x="22" y="0"/>
                  </a:cubicBezTo>
                  <a:cubicBezTo>
                    <a:pt x="10" y="0"/>
                    <a:pt x="0" y="10"/>
                    <a:pt x="0" y="22"/>
                  </a:cubicBezTo>
                  <a:cubicBezTo>
                    <a:pt x="0" y="897"/>
                    <a:pt x="0" y="897"/>
                    <a:pt x="0" y="897"/>
                  </a:cubicBezTo>
                  <a:cubicBezTo>
                    <a:pt x="0" y="909"/>
                    <a:pt x="10" y="919"/>
                    <a:pt x="22" y="919"/>
                  </a:cubicBezTo>
                  <a:cubicBezTo>
                    <a:pt x="430" y="919"/>
                    <a:pt x="430" y="919"/>
                    <a:pt x="430" y="919"/>
                  </a:cubicBezTo>
                  <a:cubicBezTo>
                    <a:pt x="442" y="919"/>
                    <a:pt x="452" y="909"/>
                    <a:pt x="452" y="897"/>
                  </a:cubicBezTo>
                  <a:cubicBezTo>
                    <a:pt x="452" y="22"/>
                    <a:pt x="452" y="22"/>
                    <a:pt x="452" y="22"/>
                  </a:cubicBezTo>
                  <a:cubicBezTo>
                    <a:pt x="452" y="10"/>
                    <a:pt x="442" y="0"/>
                    <a:pt x="430" y="0"/>
                  </a:cubicBezTo>
                  <a:close/>
                  <a:moveTo>
                    <a:pt x="306" y="237"/>
                  </a:moveTo>
                  <a:cubicBezTo>
                    <a:pt x="256" y="237"/>
                    <a:pt x="215" y="197"/>
                    <a:pt x="215" y="146"/>
                  </a:cubicBezTo>
                  <a:cubicBezTo>
                    <a:pt x="215" y="96"/>
                    <a:pt x="256" y="55"/>
                    <a:pt x="306" y="55"/>
                  </a:cubicBezTo>
                  <a:cubicBezTo>
                    <a:pt x="356" y="55"/>
                    <a:pt x="397" y="96"/>
                    <a:pt x="397" y="146"/>
                  </a:cubicBezTo>
                  <a:cubicBezTo>
                    <a:pt x="397" y="197"/>
                    <a:pt x="356" y="237"/>
                    <a:pt x="306" y="237"/>
                  </a:cubicBezTo>
                  <a:close/>
                  <a:moveTo>
                    <a:pt x="353" y="146"/>
                  </a:moveTo>
                  <a:cubicBezTo>
                    <a:pt x="353" y="172"/>
                    <a:pt x="332" y="193"/>
                    <a:pt x="306" y="193"/>
                  </a:cubicBezTo>
                  <a:cubicBezTo>
                    <a:pt x="280" y="193"/>
                    <a:pt x="259" y="172"/>
                    <a:pt x="259" y="146"/>
                  </a:cubicBezTo>
                  <a:cubicBezTo>
                    <a:pt x="259" y="120"/>
                    <a:pt x="280" y="99"/>
                    <a:pt x="306" y="99"/>
                  </a:cubicBezTo>
                  <a:cubicBezTo>
                    <a:pt x="332" y="99"/>
                    <a:pt x="353" y="120"/>
                    <a:pt x="353" y="146"/>
                  </a:cubicBezTo>
                  <a:close/>
                </a:path>
              </a:pathLst>
            </a:custGeom>
            <a:solidFill>
              <a:srgbClr val="97C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68"/>
          <p:cNvSpPr txBox="1"/>
          <p:nvPr>
            <p:ph type="title"/>
          </p:nvPr>
        </p:nvSpPr>
        <p:spPr>
          <a:xfrm>
            <a:off x="818267" y="952367"/>
            <a:ext cx="11004300" cy="418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233445"/>
              </a:buClr>
              <a:buSzPts val="3200"/>
              <a:buFont typeface="Helvetica Neue Light"/>
              <a:buNone/>
            </a:pPr>
            <a:r>
              <a:rPr lang="en-US" sz="2700">
                <a:latin typeface="Helvetica Neue"/>
                <a:ea typeface="Helvetica Neue"/>
                <a:cs typeface="Helvetica Neue"/>
                <a:sym typeface="Helvetica Neue"/>
              </a:rPr>
              <a:t>Another Dimension – VUCA world</a:t>
            </a:r>
            <a:endParaRPr sz="2700">
              <a:latin typeface="Helvetica Neue"/>
              <a:ea typeface="Helvetica Neue"/>
              <a:cs typeface="Helvetica Neue"/>
              <a:sym typeface="Helvetica Neue"/>
            </a:endParaRPr>
          </a:p>
        </p:txBody>
      </p:sp>
      <p:sp>
        <p:nvSpPr>
          <p:cNvPr id="458" name="Google Shape;458;p68"/>
          <p:cNvSpPr txBox="1"/>
          <p:nvPr>
            <p:ph idx="12" type="sldNum"/>
          </p:nvPr>
        </p:nvSpPr>
        <p:spPr>
          <a:xfrm>
            <a:off x="11409045" y="6333134"/>
            <a:ext cx="731700" cy="524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700"/>
              <a:buNone/>
            </a:pPr>
            <a:fld id="{00000000-1234-1234-1234-123412341234}" type="slidenum">
              <a:rPr lang="en-US">
                <a:solidFill>
                  <a:srgbClr val="000000"/>
                </a:solidFill>
              </a:rPr>
              <a:t>‹#›</a:t>
            </a:fld>
            <a:endParaRPr sz="1700">
              <a:solidFill>
                <a:srgbClr val="FFFFFF"/>
              </a:solidFill>
              <a:latin typeface="Arial"/>
              <a:ea typeface="Arial"/>
              <a:cs typeface="Arial"/>
              <a:sym typeface="Arial"/>
            </a:endParaRPr>
          </a:p>
        </p:txBody>
      </p:sp>
      <p:pic>
        <p:nvPicPr>
          <p:cNvPr descr="Propeller | A Smart Framework for Adaptability in Uncertain Times" id="459" name="Google Shape;459;p68"/>
          <p:cNvPicPr preferRelativeResize="0"/>
          <p:nvPr/>
        </p:nvPicPr>
        <p:blipFill rotWithShape="1">
          <a:blip r:embed="rId3">
            <a:alphaModFix/>
          </a:blip>
          <a:srcRect b="0" l="0" r="0" t="0"/>
          <a:stretch/>
        </p:blipFill>
        <p:spPr>
          <a:xfrm>
            <a:off x="1971973" y="1593747"/>
            <a:ext cx="8588947" cy="491837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9"/>
          <p:cNvSpPr txBox="1"/>
          <p:nvPr>
            <p:ph type="title"/>
          </p:nvPr>
        </p:nvSpPr>
        <p:spPr>
          <a:xfrm>
            <a:off x="940000" y="2555600"/>
            <a:ext cx="11360700" cy="7635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233445"/>
              </a:buClr>
              <a:buSzPts val="1800"/>
              <a:buNone/>
            </a:pPr>
            <a:r>
              <a:rPr lang="en-US" sz="3200">
                <a:solidFill>
                  <a:schemeClr val="lt1"/>
                </a:solidFill>
              </a:rPr>
              <a:t>Activity – Traditional vs Agile</a:t>
            </a:r>
            <a:endParaRPr sz="3200">
              <a:solidFill>
                <a:schemeClr val="lt1"/>
              </a:solidFill>
            </a:endParaRPr>
          </a:p>
        </p:txBody>
      </p:sp>
      <p:pic>
        <p:nvPicPr>
          <p:cNvPr descr="Body builder with solid fill" id="465" name="Google Shape;465;p69"/>
          <p:cNvPicPr preferRelativeResize="0"/>
          <p:nvPr/>
        </p:nvPicPr>
        <p:blipFill rotWithShape="1">
          <a:blip r:embed="rId3">
            <a:alphaModFix/>
          </a:blip>
          <a:srcRect b="0" l="0" r="0" t="0"/>
          <a:stretch/>
        </p:blipFill>
        <p:spPr>
          <a:xfrm>
            <a:off x="829209" y="711264"/>
            <a:ext cx="914400" cy="914400"/>
          </a:xfrm>
          <a:prstGeom prst="rect">
            <a:avLst/>
          </a:prstGeom>
          <a:noFill/>
          <a:ln>
            <a:noFill/>
          </a:ln>
        </p:spPr>
      </p:pic>
      <p:sp>
        <p:nvSpPr>
          <p:cNvPr id="466" name="Google Shape;466;p69"/>
          <p:cNvSpPr txBox="1"/>
          <p:nvPr>
            <p:ph idx="12" type="sldNum"/>
          </p:nvPr>
        </p:nvSpPr>
        <p:spPr>
          <a:xfrm>
            <a:off x="11409045" y="6333135"/>
            <a:ext cx="731700" cy="524700"/>
          </a:xfrm>
          <a:prstGeom prst="rect">
            <a:avLst/>
          </a:prstGeom>
          <a:noFill/>
          <a:ln>
            <a:noFill/>
          </a:ln>
        </p:spPr>
        <p:txBody>
          <a:bodyPr anchorCtr="0" anchor="t" bIns="121900" lIns="121900" spcFirstLastPara="1" rIns="121900" wrap="square" tIns="121900">
            <a:noAutofit/>
          </a:bodyPr>
          <a:lstStyle/>
          <a:p>
            <a:pPr indent="0" lvl="0" marL="0" rtl="0" algn="r">
              <a:lnSpc>
                <a:spcPct val="100000"/>
              </a:lnSpc>
              <a:spcBef>
                <a:spcPts val="0"/>
              </a:spcBef>
              <a:spcAft>
                <a:spcPts val="0"/>
              </a:spcAft>
              <a:buClr>
                <a:srgbClr val="000000"/>
              </a:buClr>
              <a:buSzPts val="1700"/>
              <a:buFont typeface="Arial"/>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70"/>
          <p:cNvSpPr txBox="1"/>
          <p:nvPr>
            <p:ph type="title"/>
          </p:nvPr>
        </p:nvSpPr>
        <p:spPr>
          <a:xfrm>
            <a:off x="818267" y="952367"/>
            <a:ext cx="11004300" cy="418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233445"/>
              </a:buClr>
              <a:buSzPts val="3200"/>
              <a:buFont typeface="Helvetica Neue Light"/>
              <a:buNone/>
            </a:pPr>
            <a:r>
              <a:rPr lang="en-US">
                <a:latin typeface="Helvetica Neue"/>
                <a:ea typeface="Helvetica Neue"/>
                <a:cs typeface="Helvetica Neue"/>
                <a:sym typeface="Helvetica Neue"/>
              </a:rPr>
              <a:t>Traditional vs Agile Approach</a:t>
            </a:r>
            <a:endParaRPr>
              <a:latin typeface="Helvetica Neue"/>
              <a:ea typeface="Helvetica Neue"/>
              <a:cs typeface="Helvetica Neue"/>
              <a:sym typeface="Helvetica Neue"/>
            </a:endParaRPr>
          </a:p>
        </p:txBody>
      </p:sp>
      <p:sp>
        <p:nvSpPr>
          <p:cNvPr id="472" name="Google Shape;472;p70"/>
          <p:cNvSpPr txBox="1"/>
          <p:nvPr>
            <p:ph idx="12" type="sldNum"/>
          </p:nvPr>
        </p:nvSpPr>
        <p:spPr>
          <a:xfrm>
            <a:off x="11409045" y="6333134"/>
            <a:ext cx="731700" cy="524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700"/>
              <a:buNone/>
            </a:pPr>
            <a:fld id="{00000000-1234-1234-1234-123412341234}" type="slidenum">
              <a:rPr lang="en-US">
                <a:solidFill>
                  <a:srgbClr val="000000"/>
                </a:solidFill>
              </a:rPr>
              <a:t>‹#›</a:t>
            </a:fld>
            <a:endParaRPr>
              <a:solidFill>
                <a:srgbClr val="000000"/>
              </a:solidFill>
            </a:endParaRPr>
          </a:p>
        </p:txBody>
      </p:sp>
      <p:sp>
        <p:nvSpPr>
          <p:cNvPr id="473" name="Google Shape;473;p70"/>
          <p:cNvSpPr txBox="1"/>
          <p:nvPr/>
        </p:nvSpPr>
        <p:spPr>
          <a:xfrm>
            <a:off x="1320918" y="2172711"/>
            <a:ext cx="1571617"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Trebuchet MS"/>
              <a:buChar char="​"/>
            </a:pPr>
            <a:r>
              <a:rPr b="1" i="0" lang="en-US" sz="1600" u="none" cap="none" strike="noStrike">
                <a:solidFill>
                  <a:srgbClr val="000000"/>
                </a:solidFill>
                <a:latin typeface="Arial"/>
                <a:ea typeface="Arial"/>
                <a:cs typeface="Arial"/>
                <a:sym typeface="Arial"/>
              </a:rPr>
              <a:t>Flexibility</a:t>
            </a:r>
            <a:endParaRPr b="0" i="0" sz="1400" u="none" cap="none" strike="noStrike">
              <a:solidFill>
                <a:srgbClr val="000000"/>
              </a:solidFill>
              <a:latin typeface="Arial"/>
              <a:ea typeface="Arial"/>
              <a:cs typeface="Arial"/>
              <a:sym typeface="Arial"/>
            </a:endParaRPr>
          </a:p>
        </p:txBody>
      </p:sp>
      <p:sp>
        <p:nvSpPr>
          <p:cNvPr id="474" name="Google Shape;474;p70"/>
          <p:cNvSpPr txBox="1"/>
          <p:nvPr/>
        </p:nvSpPr>
        <p:spPr>
          <a:xfrm>
            <a:off x="7394137" y="1977152"/>
            <a:ext cx="3143234" cy="952802"/>
          </a:xfrm>
          <a:prstGeom prst="rect">
            <a:avLst/>
          </a:prstGeom>
          <a:noFill/>
          <a:ln>
            <a:noFill/>
          </a:ln>
        </p:spPr>
        <p:txBody>
          <a:bodyPr anchorCtr="0" anchor="ctr" bIns="0" lIns="0" spcFirstLastPara="1" rIns="0" wrap="square" tIns="0">
            <a:spAutoFit/>
          </a:bodyPr>
          <a:lstStyle/>
          <a:p>
            <a:pPr indent="0" lvl="0" marL="0" marR="0" rtl="0" algn="l">
              <a:lnSpc>
                <a:spcPct val="120000"/>
              </a:lnSpc>
              <a:spcBef>
                <a:spcPts val="0"/>
              </a:spcBef>
              <a:spcAft>
                <a:spcPts val="0"/>
              </a:spcAft>
              <a:buClr>
                <a:srgbClr val="00A1E2"/>
              </a:buClr>
              <a:buSzPts val="1400"/>
              <a:buFont typeface="Trebuchet MS"/>
              <a:buNone/>
            </a:pPr>
            <a:r>
              <a:rPr b="0" i="0" lang="en-US" sz="1400" u="none" cap="none" strike="noStrike">
                <a:solidFill>
                  <a:srgbClr val="000000"/>
                </a:solidFill>
                <a:latin typeface="Arial"/>
                <a:ea typeface="Arial"/>
                <a:cs typeface="Arial"/>
                <a:sym typeface="Arial"/>
              </a:rPr>
              <a:t>Short, sharp cycles—able to change direction and react more quickly</a:t>
            </a:r>
            <a:endParaRPr b="0" i="0" sz="1400" u="none" cap="none" strike="noStrike">
              <a:solidFill>
                <a:srgbClr val="000000"/>
              </a:solidFill>
              <a:latin typeface="Arial"/>
              <a:ea typeface="Arial"/>
              <a:cs typeface="Arial"/>
              <a:sym typeface="Arial"/>
            </a:endParaRPr>
          </a:p>
        </p:txBody>
      </p:sp>
      <p:sp>
        <p:nvSpPr>
          <p:cNvPr id="475" name="Google Shape;475;p70"/>
          <p:cNvSpPr txBox="1"/>
          <p:nvPr/>
        </p:nvSpPr>
        <p:spPr>
          <a:xfrm>
            <a:off x="2713188" y="1627267"/>
            <a:ext cx="1964521" cy="234036"/>
          </a:xfrm>
          <a:prstGeom prst="rect">
            <a:avLst/>
          </a:prstGeom>
          <a:noFill/>
          <a:ln>
            <a:noFill/>
          </a:ln>
        </p:spPr>
        <p:txBody>
          <a:bodyPr anchorCtr="0" anchor="b" bIns="0" lIns="0" spcFirstLastPara="1" rIns="0" wrap="square" tIns="0">
            <a:noAutofit/>
          </a:bodyPr>
          <a:lstStyle/>
          <a:p>
            <a:pPr indent="0" lvl="3"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1F3864"/>
                </a:solidFill>
                <a:latin typeface="Arial"/>
                <a:ea typeface="Arial"/>
                <a:cs typeface="Arial"/>
                <a:sym typeface="Arial"/>
              </a:rPr>
              <a:t>Traditional</a:t>
            </a:r>
            <a:endParaRPr b="0" i="0" sz="1400" u="none" cap="none" strike="noStrike">
              <a:solidFill>
                <a:srgbClr val="000000"/>
              </a:solidFill>
              <a:latin typeface="Arial"/>
              <a:ea typeface="Arial"/>
              <a:cs typeface="Arial"/>
              <a:sym typeface="Arial"/>
            </a:endParaRPr>
          </a:p>
        </p:txBody>
      </p:sp>
      <p:sp>
        <p:nvSpPr>
          <p:cNvPr id="476" name="Google Shape;476;p70"/>
          <p:cNvSpPr txBox="1"/>
          <p:nvPr/>
        </p:nvSpPr>
        <p:spPr>
          <a:xfrm>
            <a:off x="4928344" y="1627267"/>
            <a:ext cx="1964521" cy="234036"/>
          </a:xfrm>
          <a:prstGeom prst="rect">
            <a:avLst/>
          </a:prstGeom>
          <a:noFill/>
          <a:ln>
            <a:noFill/>
          </a:ln>
        </p:spPr>
        <p:txBody>
          <a:bodyPr anchorCtr="0" anchor="b" bIns="0" lIns="0" spcFirstLastPara="1" rIns="0" wrap="square" tIns="0">
            <a:noAutofit/>
          </a:bodyPr>
          <a:lstStyle/>
          <a:p>
            <a:pPr indent="0" lvl="3"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1F3864"/>
                </a:solidFill>
                <a:latin typeface="Arial"/>
                <a:ea typeface="Arial"/>
                <a:cs typeface="Arial"/>
                <a:sym typeface="Arial"/>
              </a:rPr>
              <a:t>Agile</a:t>
            </a:r>
            <a:endParaRPr b="0" i="0" sz="1400" u="none" cap="none" strike="noStrike">
              <a:solidFill>
                <a:srgbClr val="000000"/>
              </a:solidFill>
              <a:latin typeface="Arial"/>
              <a:ea typeface="Arial"/>
              <a:cs typeface="Arial"/>
              <a:sym typeface="Arial"/>
            </a:endParaRPr>
          </a:p>
        </p:txBody>
      </p:sp>
      <p:sp>
        <p:nvSpPr>
          <p:cNvPr id="477" name="Google Shape;477;p70"/>
          <p:cNvSpPr txBox="1"/>
          <p:nvPr/>
        </p:nvSpPr>
        <p:spPr>
          <a:xfrm>
            <a:off x="1320918" y="3235099"/>
            <a:ext cx="1571617"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Trebuchet MS"/>
              <a:buChar char="​"/>
            </a:pPr>
            <a:r>
              <a:rPr b="1" i="0" lang="en-US" sz="1600" u="none" cap="none" strike="noStrike">
                <a:solidFill>
                  <a:srgbClr val="000000"/>
                </a:solidFill>
                <a:latin typeface="Arial"/>
                <a:ea typeface="Arial"/>
                <a:cs typeface="Arial"/>
                <a:sym typeface="Arial"/>
              </a:rPr>
              <a:t>Visibility</a:t>
            </a:r>
            <a:endParaRPr b="0" i="0" sz="1400" u="none" cap="none" strike="noStrike">
              <a:solidFill>
                <a:srgbClr val="000000"/>
              </a:solidFill>
              <a:latin typeface="Arial"/>
              <a:ea typeface="Arial"/>
              <a:cs typeface="Arial"/>
              <a:sym typeface="Arial"/>
            </a:endParaRPr>
          </a:p>
        </p:txBody>
      </p:sp>
      <p:sp>
        <p:nvSpPr>
          <p:cNvPr id="478" name="Google Shape;478;p70"/>
          <p:cNvSpPr txBox="1"/>
          <p:nvPr/>
        </p:nvSpPr>
        <p:spPr>
          <a:xfrm>
            <a:off x="7394137" y="3203365"/>
            <a:ext cx="3143234" cy="625152"/>
          </a:xfrm>
          <a:prstGeom prst="rect">
            <a:avLst/>
          </a:prstGeom>
          <a:noFill/>
          <a:ln>
            <a:noFill/>
          </a:ln>
        </p:spPr>
        <p:txBody>
          <a:bodyPr anchorCtr="0" anchor="ctr" bIns="0" lIns="0" spcFirstLastPara="1" rIns="0" wrap="square" tIns="0">
            <a:spAutoFit/>
          </a:bodyPr>
          <a:lstStyle/>
          <a:p>
            <a:pPr indent="0" lvl="0" marL="0" marR="0" rtl="0" algn="l">
              <a:lnSpc>
                <a:spcPct val="120000"/>
              </a:lnSpc>
              <a:spcBef>
                <a:spcPts val="0"/>
              </a:spcBef>
              <a:spcAft>
                <a:spcPts val="0"/>
              </a:spcAft>
              <a:buClr>
                <a:srgbClr val="00A1E2"/>
              </a:buClr>
              <a:buSzPts val="1400"/>
              <a:buFont typeface="Trebuchet MS"/>
              <a:buNone/>
            </a:pPr>
            <a:r>
              <a:rPr b="0" i="0" lang="en-US" sz="1400" u="none" cap="none" strike="noStrike">
                <a:solidFill>
                  <a:srgbClr val="000000"/>
                </a:solidFill>
                <a:latin typeface="Arial"/>
                <a:ea typeface="Arial"/>
                <a:cs typeface="Arial"/>
                <a:sym typeface="Arial"/>
              </a:rPr>
              <a:t>User engagement and frequent delivery—highly visible</a:t>
            </a:r>
            <a:endParaRPr b="0" i="0" sz="1400" u="none" cap="none" strike="noStrike">
              <a:solidFill>
                <a:srgbClr val="000000"/>
              </a:solidFill>
              <a:latin typeface="Arial"/>
              <a:ea typeface="Arial"/>
              <a:cs typeface="Arial"/>
              <a:sym typeface="Arial"/>
            </a:endParaRPr>
          </a:p>
        </p:txBody>
      </p:sp>
      <p:sp>
        <p:nvSpPr>
          <p:cNvPr id="479" name="Google Shape;479;p70"/>
          <p:cNvSpPr txBox="1"/>
          <p:nvPr/>
        </p:nvSpPr>
        <p:spPr>
          <a:xfrm>
            <a:off x="1320918" y="4297487"/>
            <a:ext cx="1571700" cy="246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Arial"/>
                <a:ea typeface="Arial"/>
                <a:cs typeface="Arial"/>
                <a:sym typeface="Arial"/>
              </a:rPr>
              <a:t>Delivery risk</a:t>
            </a:r>
            <a:endParaRPr b="0" i="0" sz="1400" u="none" cap="none" strike="noStrike">
              <a:solidFill>
                <a:srgbClr val="000000"/>
              </a:solidFill>
              <a:latin typeface="Arial"/>
              <a:ea typeface="Arial"/>
              <a:cs typeface="Arial"/>
              <a:sym typeface="Arial"/>
            </a:endParaRPr>
          </a:p>
        </p:txBody>
      </p:sp>
      <p:sp>
        <p:nvSpPr>
          <p:cNvPr id="480" name="Google Shape;480;p70"/>
          <p:cNvSpPr txBox="1"/>
          <p:nvPr/>
        </p:nvSpPr>
        <p:spPr>
          <a:xfrm>
            <a:off x="7394137" y="4101928"/>
            <a:ext cx="3143234" cy="952802"/>
          </a:xfrm>
          <a:prstGeom prst="rect">
            <a:avLst/>
          </a:prstGeom>
          <a:noFill/>
          <a:ln>
            <a:noFill/>
          </a:ln>
        </p:spPr>
        <p:txBody>
          <a:bodyPr anchorCtr="0" anchor="ctr" bIns="0" lIns="0" spcFirstLastPara="1" rIns="0" wrap="square" tIns="0">
            <a:spAutoFit/>
          </a:bodyPr>
          <a:lstStyle/>
          <a:p>
            <a:pPr indent="0" lvl="0" marL="0" marR="0" rtl="0" algn="l">
              <a:lnSpc>
                <a:spcPct val="120000"/>
              </a:lnSpc>
              <a:spcBef>
                <a:spcPts val="0"/>
              </a:spcBef>
              <a:spcAft>
                <a:spcPts val="0"/>
              </a:spcAft>
              <a:buClr>
                <a:srgbClr val="00A1E2"/>
              </a:buClr>
              <a:buSzPts val="1400"/>
              <a:buFont typeface="Trebuchet MS"/>
              <a:buNone/>
            </a:pPr>
            <a:r>
              <a:rPr b="0" i="0" lang="en-US" sz="1400" u="none" cap="none" strike="noStrike">
                <a:solidFill>
                  <a:srgbClr val="000000"/>
                </a:solidFill>
                <a:latin typeface="Arial"/>
                <a:ea typeface="Arial"/>
                <a:cs typeface="Arial"/>
                <a:sym typeface="Arial"/>
              </a:rPr>
              <a:t>Lower delivery risks through smaller but many deliveries to “release”</a:t>
            </a:r>
            <a:endParaRPr b="0" i="0" sz="1400" u="none" cap="none" strike="noStrike">
              <a:solidFill>
                <a:srgbClr val="000000"/>
              </a:solidFill>
              <a:latin typeface="Arial"/>
              <a:ea typeface="Arial"/>
              <a:cs typeface="Arial"/>
              <a:sym typeface="Arial"/>
            </a:endParaRPr>
          </a:p>
        </p:txBody>
      </p:sp>
      <p:sp>
        <p:nvSpPr>
          <p:cNvPr id="481" name="Google Shape;481;p70"/>
          <p:cNvSpPr txBox="1"/>
          <p:nvPr/>
        </p:nvSpPr>
        <p:spPr>
          <a:xfrm>
            <a:off x="1320918" y="5359876"/>
            <a:ext cx="1571700" cy="246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Arial"/>
                <a:ea typeface="Arial"/>
                <a:cs typeface="Arial"/>
                <a:sym typeface="Arial"/>
              </a:rPr>
              <a:t>Business value</a:t>
            </a:r>
            <a:endParaRPr b="0" i="0" sz="1400" u="none" cap="none" strike="noStrike">
              <a:solidFill>
                <a:srgbClr val="000000"/>
              </a:solidFill>
              <a:latin typeface="Arial"/>
              <a:ea typeface="Arial"/>
              <a:cs typeface="Arial"/>
              <a:sym typeface="Arial"/>
            </a:endParaRPr>
          </a:p>
        </p:txBody>
      </p:sp>
      <p:sp>
        <p:nvSpPr>
          <p:cNvPr id="482" name="Google Shape;482;p70"/>
          <p:cNvSpPr txBox="1"/>
          <p:nvPr/>
        </p:nvSpPr>
        <p:spPr>
          <a:xfrm>
            <a:off x="7394137" y="5164317"/>
            <a:ext cx="3143234" cy="952802"/>
          </a:xfrm>
          <a:prstGeom prst="rect">
            <a:avLst/>
          </a:prstGeom>
          <a:noFill/>
          <a:ln>
            <a:noFill/>
          </a:ln>
        </p:spPr>
        <p:txBody>
          <a:bodyPr anchorCtr="0" anchor="ctr" bIns="0" lIns="0" spcFirstLastPara="1" rIns="0" wrap="square" tIns="0">
            <a:spAutoFit/>
          </a:bodyPr>
          <a:lstStyle/>
          <a:p>
            <a:pPr indent="0" lvl="0" marL="0" marR="0" rtl="0" algn="l">
              <a:lnSpc>
                <a:spcPct val="120000"/>
              </a:lnSpc>
              <a:spcBef>
                <a:spcPts val="0"/>
              </a:spcBef>
              <a:spcAft>
                <a:spcPts val="0"/>
              </a:spcAft>
              <a:buClr>
                <a:srgbClr val="00A1E2"/>
              </a:buClr>
              <a:buSzPts val="1400"/>
              <a:buFont typeface="Trebuchet MS"/>
              <a:buNone/>
            </a:pPr>
            <a:r>
              <a:rPr b="0" i="0" lang="en-US" sz="1400" u="none" cap="none" strike="noStrike">
                <a:solidFill>
                  <a:srgbClr val="000000"/>
                </a:solidFill>
                <a:latin typeface="Arial"/>
                <a:ea typeface="Arial"/>
                <a:cs typeface="Arial"/>
                <a:sym typeface="Arial"/>
              </a:rPr>
              <a:t>Each cycle should deliver business benefit allowing early accrual </a:t>
            </a:r>
            <a:endParaRPr b="0" i="0" sz="1400" u="none" cap="none" strike="noStrike">
              <a:solidFill>
                <a:srgbClr val="000000"/>
              </a:solidFill>
              <a:latin typeface="Arial"/>
              <a:ea typeface="Arial"/>
              <a:cs typeface="Arial"/>
              <a:sym typeface="Arial"/>
            </a:endParaRPr>
          </a:p>
        </p:txBody>
      </p:sp>
      <p:grpSp>
        <p:nvGrpSpPr>
          <p:cNvPr id="483" name="Google Shape;483;p70"/>
          <p:cNvGrpSpPr/>
          <p:nvPr/>
        </p:nvGrpSpPr>
        <p:grpSpPr>
          <a:xfrm>
            <a:off x="2909640" y="2172711"/>
            <a:ext cx="1571617" cy="782231"/>
            <a:chOff x="2015550" y="2430425"/>
            <a:chExt cx="1371600" cy="617220"/>
          </a:xfrm>
        </p:grpSpPr>
        <p:grpSp>
          <p:nvGrpSpPr>
            <p:cNvPr id="484" name="Google Shape;484;p70"/>
            <p:cNvGrpSpPr/>
            <p:nvPr/>
          </p:nvGrpSpPr>
          <p:grpSpPr>
            <a:xfrm>
              <a:off x="2015550" y="2430425"/>
              <a:ext cx="1371600" cy="617220"/>
              <a:chOff x="2538405" y="2612417"/>
              <a:chExt cx="1828800" cy="914400"/>
            </a:xfrm>
          </p:grpSpPr>
          <p:cxnSp>
            <p:nvCxnSpPr>
              <p:cNvPr id="485" name="Google Shape;485;p70"/>
              <p:cNvCxnSpPr/>
              <p:nvPr/>
            </p:nvCxnSpPr>
            <p:spPr>
              <a:xfrm>
                <a:off x="2538405" y="2612417"/>
                <a:ext cx="0" cy="914400"/>
              </a:xfrm>
              <a:prstGeom prst="straightConnector1">
                <a:avLst/>
              </a:prstGeom>
              <a:noFill/>
              <a:ln cap="flat" cmpd="sng" w="19050">
                <a:solidFill>
                  <a:srgbClr val="9A9A9A"/>
                </a:solidFill>
                <a:prstDash val="solid"/>
                <a:round/>
                <a:headEnd len="sm" w="sm" type="none"/>
                <a:tailEnd len="sm" w="sm" type="none"/>
              </a:ln>
            </p:spPr>
          </p:cxnSp>
          <p:cxnSp>
            <p:nvCxnSpPr>
              <p:cNvPr id="486" name="Google Shape;486;p70"/>
              <p:cNvCxnSpPr/>
              <p:nvPr/>
            </p:nvCxnSpPr>
            <p:spPr>
              <a:xfrm>
                <a:off x="2538405" y="3526817"/>
                <a:ext cx="1828800" cy="0"/>
              </a:xfrm>
              <a:prstGeom prst="straightConnector1">
                <a:avLst/>
              </a:prstGeom>
              <a:noFill/>
              <a:ln cap="flat" cmpd="sng" w="19050">
                <a:solidFill>
                  <a:srgbClr val="9A9A9A"/>
                </a:solidFill>
                <a:prstDash val="solid"/>
                <a:round/>
                <a:headEnd len="sm" w="sm" type="none"/>
                <a:tailEnd len="sm" w="sm" type="none"/>
              </a:ln>
            </p:spPr>
          </p:cxnSp>
        </p:grpSp>
        <p:sp>
          <p:nvSpPr>
            <p:cNvPr id="487" name="Google Shape;487;p70"/>
            <p:cNvSpPr/>
            <p:nvPr/>
          </p:nvSpPr>
          <p:spPr>
            <a:xfrm>
              <a:off x="2065557" y="2430426"/>
              <a:ext cx="1321592" cy="571309"/>
            </a:xfrm>
            <a:custGeom>
              <a:rect b="b" l="l" r="r" t="t"/>
              <a:pathLst>
                <a:path extrusionOk="0" h="395" w="946">
                  <a:moveTo>
                    <a:pt x="0" y="0"/>
                  </a:moveTo>
                  <a:cubicBezTo>
                    <a:pt x="16" y="92"/>
                    <a:pt x="33" y="184"/>
                    <a:pt x="86" y="241"/>
                  </a:cubicBezTo>
                  <a:cubicBezTo>
                    <a:pt x="139" y="298"/>
                    <a:pt x="175" y="318"/>
                    <a:pt x="318" y="344"/>
                  </a:cubicBezTo>
                  <a:cubicBezTo>
                    <a:pt x="461" y="370"/>
                    <a:pt x="703" y="382"/>
                    <a:pt x="946" y="395"/>
                  </a:cubicBezTo>
                </a:path>
              </a:pathLst>
            </a:custGeom>
            <a:noFill/>
            <a:ln cap="flat" cmpd="sng" w="19050">
              <a:solidFill>
                <a:srgbClr val="E71C5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575757"/>
                </a:solidFill>
                <a:latin typeface="Arial"/>
                <a:ea typeface="Arial"/>
                <a:cs typeface="Arial"/>
                <a:sym typeface="Arial"/>
              </a:endParaRPr>
            </a:p>
          </p:txBody>
        </p:sp>
      </p:grpSp>
      <p:grpSp>
        <p:nvGrpSpPr>
          <p:cNvPr id="488" name="Google Shape;488;p70"/>
          <p:cNvGrpSpPr/>
          <p:nvPr/>
        </p:nvGrpSpPr>
        <p:grpSpPr>
          <a:xfrm>
            <a:off x="2909640" y="3248378"/>
            <a:ext cx="1571617" cy="782231"/>
            <a:chOff x="2015550" y="3279181"/>
            <a:chExt cx="1371600" cy="617220"/>
          </a:xfrm>
        </p:grpSpPr>
        <p:grpSp>
          <p:nvGrpSpPr>
            <p:cNvPr id="489" name="Google Shape;489;p70"/>
            <p:cNvGrpSpPr/>
            <p:nvPr/>
          </p:nvGrpSpPr>
          <p:grpSpPr>
            <a:xfrm>
              <a:off x="2015550" y="3279181"/>
              <a:ext cx="1371600" cy="617220"/>
              <a:chOff x="2538405" y="2612417"/>
              <a:chExt cx="1828800" cy="914400"/>
            </a:xfrm>
          </p:grpSpPr>
          <p:cxnSp>
            <p:nvCxnSpPr>
              <p:cNvPr id="490" name="Google Shape;490;p70"/>
              <p:cNvCxnSpPr/>
              <p:nvPr/>
            </p:nvCxnSpPr>
            <p:spPr>
              <a:xfrm>
                <a:off x="2538405" y="2612417"/>
                <a:ext cx="0" cy="914400"/>
              </a:xfrm>
              <a:prstGeom prst="straightConnector1">
                <a:avLst/>
              </a:prstGeom>
              <a:noFill/>
              <a:ln cap="flat" cmpd="sng" w="19050">
                <a:solidFill>
                  <a:srgbClr val="9A9A9A"/>
                </a:solidFill>
                <a:prstDash val="solid"/>
                <a:round/>
                <a:headEnd len="sm" w="sm" type="none"/>
                <a:tailEnd len="sm" w="sm" type="none"/>
              </a:ln>
            </p:spPr>
          </p:cxnSp>
          <p:cxnSp>
            <p:nvCxnSpPr>
              <p:cNvPr id="491" name="Google Shape;491;p70"/>
              <p:cNvCxnSpPr/>
              <p:nvPr/>
            </p:nvCxnSpPr>
            <p:spPr>
              <a:xfrm>
                <a:off x="2538405" y="3526817"/>
                <a:ext cx="1828800" cy="0"/>
              </a:xfrm>
              <a:prstGeom prst="straightConnector1">
                <a:avLst/>
              </a:prstGeom>
              <a:noFill/>
              <a:ln cap="flat" cmpd="sng" w="19050">
                <a:solidFill>
                  <a:srgbClr val="9A9A9A"/>
                </a:solidFill>
                <a:prstDash val="solid"/>
                <a:round/>
                <a:headEnd len="sm" w="sm" type="none"/>
                <a:tailEnd len="sm" w="sm" type="none"/>
              </a:ln>
            </p:spPr>
          </p:cxnSp>
        </p:grpSp>
        <p:sp>
          <p:nvSpPr>
            <p:cNvPr id="492" name="Google Shape;492;p70"/>
            <p:cNvSpPr/>
            <p:nvPr/>
          </p:nvSpPr>
          <p:spPr>
            <a:xfrm>
              <a:off x="2065557" y="3302136"/>
              <a:ext cx="1321592" cy="571309"/>
            </a:xfrm>
            <a:custGeom>
              <a:rect b="b" l="l" r="r" t="t"/>
              <a:pathLst>
                <a:path extrusionOk="0" h="440" w="1092">
                  <a:moveTo>
                    <a:pt x="0" y="34"/>
                  </a:moveTo>
                  <a:cubicBezTo>
                    <a:pt x="4" y="114"/>
                    <a:pt x="8" y="195"/>
                    <a:pt x="35" y="258"/>
                  </a:cubicBezTo>
                  <a:cubicBezTo>
                    <a:pt x="62" y="321"/>
                    <a:pt x="56" y="386"/>
                    <a:pt x="164" y="413"/>
                  </a:cubicBezTo>
                  <a:cubicBezTo>
                    <a:pt x="272" y="440"/>
                    <a:pt x="554" y="431"/>
                    <a:pt x="680" y="421"/>
                  </a:cubicBezTo>
                  <a:cubicBezTo>
                    <a:pt x="806" y="411"/>
                    <a:pt x="863" y="382"/>
                    <a:pt x="920" y="352"/>
                  </a:cubicBezTo>
                  <a:cubicBezTo>
                    <a:pt x="977" y="322"/>
                    <a:pt x="994" y="300"/>
                    <a:pt x="1023" y="241"/>
                  </a:cubicBezTo>
                  <a:cubicBezTo>
                    <a:pt x="1052" y="182"/>
                    <a:pt x="1072" y="91"/>
                    <a:pt x="1092" y="0"/>
                  </a:cubicBezTo>
                </a:path>
              </a:pathLst>
            </a:custGeom>
            <a:noFill/>
            <a:ln cap="flat" cmpd="sng" w="19050">
              <a:solidFill>
                <a:srgbClr val="E71C5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575757"/>
                </a:solidFill>
                <a:latin typeface="Arial"/>
                <a:ea typeface="Arial"/>
                <a:cs typeface="Arial"/>
                <a:sym typeface="Arial"/>
              </a:endParaRPr>
            </a:p>
          </p:txBody>
        </p:sp>
      </p:grpSp>
      <p:grpSp>
        <p:nvGrpSpPr>
          <p:cNvPr id="493" name="Google Shape;493;p70"/>
          <p:cNvGrpSpPr/>
          <p:nvPr/>
        </p:nvGrpSpPr>
        <p:grpSpPr>
          <a:xfrm>
            <a:off x="2909640" y="4304126"/>
            <a:ext cx="1571617" cy="782231"/>
            <a:chOff x="2015550" y="4112220"/>
            <a:chExt cx="1371600" cy="617220"/>
          </a:xfrm>
        </p:grpSpPr>
        <p:grpSp>
          <p:nvGrpSpPr>
            <p:cNvPr id="494" name="Google Shape;494;p70"/>
            <p:cNvGrpSpPr/>
            <p:nvPr/>
          </p:nvGrpSpPr>
          <p:grpSpPr>
            <a:xfrm>
              <a:off x="2015550" y="4112220"/>
              <a:ext cx="1371600" cy="617220"/>
              <a:chOff x="2538405" y="2612417"/>
              <a:chExt cx="1828800" cy="914400"/>
            </a:xfrm>
          </p:grpSpPr>
          <p:cxnSp>
            <p:nvCxnSpPr>
              <p:cNvPr id="495" name="Google Shape;495;p70"/>
              <p:cNvCxnSpPr/>
              <p:nvPr/>
            </p:nvCxnSpPr>
            <p:spPr>
              <a:xfrm>
                <a:off x="2538405" y="2612417"/>
                <a:ext cx="0" cy="914400"/>
              </a:xfrm>
              <a:prstGeom prst="straightConnector1">
                <a:avLst/>
              </a:prstGeom>
              <a:noFill/>
              <a:ln cap="flat" cmpd="sng" w="19050">
                <a:solidFill>
                  <a:srgbClr val="9A9A9A"/>
                </a:solidFill>
                <a:prstDash val="solid"/>
                <a:round/>
                <a:headEnd len="sm" w="sm" type="none"/>
                <a:tailEnd len="sm" w="sm" type="none"/>
              </a:ln>
            </p:spPr>
          </p:cxnSp>
          <p:cxnSp>
            <p:nvCxnSpPr>
              <p:cNvPr id="496" name="Google Shape;496;p70"/>
              <p:cNvCxnSpPr/>
              <p:nvPr/>
            </p:nvCxnSpPr>
            <p:spPr>
              <a:xfrm>
                <a:off x="2538405" y="3526817"/>
                <a:ext cx="1828800" cy="0"/>
              </a:xfrm>
              <a:prstGeom prst="straightConnector1">
                <a:avLst/>
              </a:prstGeom>
              <a:noFill/>
              <a:ln cap="flat" cmpd="sng" w="19050">
                <a:solidFill>
                  <a:srgbClr val="9A9A9A"/>
                </a:solidFill>
                <a:prstDash val="solid"/>
                <a:round/>
                <a:headEnd len="sm" w="sm" type="none"/>
                <a:tailEnd len="sm" w="sm" type="none"/>
              </a:ln>
            </p:spPr>
          </p:cxnSp>
        </p:grpSp>
        <p:sp>
          <p:nvSpPr>
            <p:cNvPr id="497" name="Google Shape;497;p70"/>
            <p:cNvSpPr/>
            <p:nvPr/>
          </p:nvSpPr>
          <p:spPr>
            <a:xfrm>
              <a:off x="2065557" y="4135176"/>
              <a:ext cx="1321592" cy="571309"/>
            </a:xfrm>
            <a:custGeom>
              <a:rect b="b" l="l" r="r" t="t"/>
              <a:pathLst>
                <a:path extrusionOk="0" h="380" w="1056">
                  <a:moveTo>
                    <a:pt x="0" y="54"/>
                  </a:moveTo>
                  <a:cubicBezTo>
                    <a:pt x="358" y="27"/>
                    <a:pt x="716" y="0"/>
                    <a:pt x="886" y="54"/>
                  </a:cubicBezTo>
                  <a:cubicBezTo>
                    <a:pt x="1056" y="108"/>
                    <a:pt x="1039" y="244"/>
                    <a:pt x="1023" y="380"/>
                  </a:cubicBezTo>
                </a:path>
              </a:pathLst>
            </a:custGeom>
            <a:noFill/>
            <a:ln cap="flat" cmpd="sng" w="19050">
              <a:solidFill>
                <a:srgbClr val="E71C5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575757"/>
                </a:solidFill>
                <a:latin typeface="Arial"/>
                <a:ea typeface="Arial"/>
                <a:cs typeface="Arial"/>
                <a:sym typeface="Arial"/>
              </a:endParaRPr>
            </a:p>
          </p:txBody>
        </p:sp>
      </p:grpSp>
      <p:grpSp>
        <p:nvGrpSpPr>
          <p:cNvPr id="498" name="Google Shape;498;p70"/>
          <p:cNvGrpSpPr/>
          <p:nvPr/>
        </p:nvGrpSpPr>
        <p:grpSpPr>
          <a:xfrm>
            <a:off x="2909640" y="5359876"/>
            <a:ext cx="1571617" cy="782231"/>
            <a:chOff x="2015550" y="4945260"/>
            <a:chExt cx="1371600" cy="617220"/>
          </a:xfrm>
        </p:grpSpPr>
        <p:grpSp>
          <p:nvGrpSpPr>
            <p:cNvPr id="499" name="Google Shape;499;p70"/>
            <p:cNvGrpSpPr/>
            <p:nvPr/>
          </p:nvGrpSpPr>
          <p:grpSpPr>
            <a:xfrm>
              <a:off x="2015550" y="4945260"/>
              <a:ext cx="1371600" cy="617220"/>
              <a:chOff x="2538405" y="2612417"/>
              <a:chExt cx="1828800" cy="914400"/>
            </a:xfrm>
          </p:grpSpPr>
          <p:cxnSp>
            <p:nvCxnSpPr>
              <p:cNvPr id="500" name="Google Shape;500;p70"/>
              <p:cNvCxnSpPr/>
              <p:nvPr/>
            </p:nvCxnSpPr>
            <p:spPr>
              <a:xfrm>
                <a:off x="2538405" y="2612417"/>
                <a:ext cx="0" cy="914400"/>
              </a:xfrm>
              <a:prstGeom prst="straightConnector1">
                <a:avLst/>
              </a:prstGeom>
              <a:noFill/>
              <a:ln cap="flat" cmpd="sng" w="19050">
                <a:solidFill>
                  <a:srgbClr val="9A9A9A"/>
                </a:solidFill>
                <a:prstDash val="solid"/>
                <a:round/>
                <a:headEnd len="sm" w="sm" type="none"/>
                <a:tailEnd len="sm" w="sm" type="none"/>
              </a:ln>
            </p:spPr>
          </p:cxnSp>
          <p:cxnSp>
            <p:nvCxnSpPr>
              <p:cNvPr id="501" name="Google Shape;501;p70"/>
              <p:cNvCxnSpPr/>
              <p:nvPr/>
            </p:nvCxnSpPr>
            <p:spPr>
              <a:xfrm>
                <a:off x="2538405" y="3526817"/>
                <a:ext cx="1828800" cy="0"/>
              </a:xfrm>
              <a:prstGeom prst="straightConnector1">
                <a:avLst/>
              </a:prstGeom>
              <a:noFill/>
              <a:ln cap="flat" cmpd="sng" w="19050">
                <a:solidFill>
                  <a:srgbClr val="9A9A9A"/>
                </a:solidFill>
                <a:prstDash val="solid"/>
                <a:round/>
                <a:headEnd len="sm" w="sm" type="none"/>
                <a:tailEnd len="sm" w="sm" type="none"/>
              </a:ln>
            </p:spPr>
          </p:cxnSp>
        </p:grpSp>
        <p:sp>
          <p:nvSpPr>
            <p:cNvPr id="502" name="Google Shape;502;p70"/>
            <p:cNvSpPr/>
            <p:nvPr/>
          </p:nvSpPr>
          <p:spPr>
            <a:xfrm>
              <a:off x="2040554" y="4968216"/>
              <a:ext cx="1321592" cy="571309"/>
            </a:xfrm>
            <a:custGeom>
              <a:rect b="b" l="l" r="r" t="t"/>
              <a:pathLst>
                <a:path extrusionOk="0" h="336" w="1006">
                  <a:moveTo>
                    <a:pt x="0" y="336"/>
                  </a:moveTo>
                  <a:lnTo>
                    <a:pt x="920" y="336"/>
                  </a:lnTo>
                  <a:lnTo>
                    <a:pt x="1006" y="0"/>
                  </a:lnTo>
                </a:path>
              </a:pathLst>
            </a:custGeom>
            <a:noFill/>
            <a:ln cap="flat" cmpd="sng" w="19050">
              <a:solidFill>
                <a:srgbClr val="E71C5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575757"/>
                </a:solidFill>
                <a:latin typeface="Arial"/>
                <a:ea typeface="Arial"/>
                <a:cs typeface="Arial"/>
                <a:sym typeface="Arial"/>
              </a:endParaRPr>
            </a:p>
          </p:txBody>
        </p:sp>
      </p:grpSp>
      <p:grpSp>
        <p:nvGrpSpPr>
          <p:cNvPr id="503" name="Google Shape;503;p70"/>
          <p:cNvGrpSpPr/>
          <p:nvPr/>
        </p:nvGrpSpPr>
        <p:grpSpPr>
          <a:xfrm>
            <a:off x="5124796" y="2172711"/>
            <a:ext cx="1571617" cy="782231"/>
            <a:chOff x="3948787" y="2430425"/>
            <a:chExt cx="1371600" cy="617220"/>
          </a:xfrm>
        </p:grpSpPr>
        <p:grpSp>
          <p:nvGrpSpPr>
            <p:cNvPr id="504" name="Google Shape;504;p70"/>
            <p:cNvGrpSpPr/>
            <p:nvPr/>
          </p:nvGrpSpPr>
          <p:grpSpPr>
            <a:xfrm>
              <a:off x="3948787" y="2430425"/>
              <a:ext cx="1371600" cy="617220"/>
              <a:chOff x="2538405" y="2612417"/>
              <a:chExt cx="1828800" cy="914400"/>
            </a:xfrm>
          </p:grpSpPr>
          <p:cxnSp>
            <p:nvCxnSpPr>
              <p:cNvPr id="505" name="Google Shape;505;p70"/>
              <p:cNvCxnSpPr/>
              <p:nvPr/>
            </p:nvCxnSpPr>
            <p:spPr>
              <a:xfrm>
                <a:off x="2538405" y="2612417"/>
                <a:ext cx="0" cy="914400"/>
              </a:xfrm>
              <a:prstGeom prst="straightConnector1">
                <a:avLst/>
              </a:prstGeom>
              <a:noFill/>
              <a:ln cap="flat" cmpd="sng" w="19050">
                <a:solidFill>
                  <a:srgbClr val="9A9A9A"/>
                </a:solidFill>
                <a:prstDash val="solid"/>
                <a:round/>
                <a:headEnd len="sm" w="sm" type="none"/>
                <a:tailEnd len="sm" w="sm" type="none"/>
              </a:ln>
            </p:spPr>
          </p:cxnSp>
          <p:cxnSp>
            <p:nvCxnSpPr>
              <p:cNvPr id="506" name="Google Shape;506;p70"/>
              <p:cNvCxnSpPr/>
              <p:nvPr/>
            </p:nvCxnSpPr>
            <p:spPr>
              <a:xfrm>
                <a:off x="2538405" y="3526817"/>
                <a:ext cx="1828800" cy="0"/>
              </a:xfrm>
              <a:prstGeom prst="straightConnector1">
                <a:avLst/>
              </a:prstGeom>
              <a:noFill/>
              <a:ln cap="flat" cmpd="sng" w="19050">
                <a:solidFill>
                  <a:srgbClr val="9A9A9A"/>
                </a:solidFill>
                <a:prstDash val="solid"/>
                <a:round/>
                <a:headEnd len="sm" w="sm" type="none"/>
                <a:tailEnd len="sm" w="sm" type="none"/>
              </a:ln>
            </p:spPr>
          </p:cxnSp>
        </p:grpSp>
        <p:sp>
          <p:nvSpPr>
            <p:cNvPr id="507" name="Google Shape;507;p70"/>
            <p:cNvSpPr/>
            <p:nvPr/>
          </p:nvSpPr>
          <p:spPr>
            <a:xfrm>
              <a:off x="3973792" y="2430426"/>
              <a:ext cx="1321592" cy="116681"/>
            </a:xfrm>
            <a:custGeom>
              <a:rect b="b" l="l" r="r" t="t"/>
              <a:pathLst>
                <a:path extrusionOk="0" h="98" w="997">
                  <a:moveTo>
                    <a:pt x="0" y="3"/>
                  </a:moveTo>
                  <a:cubicBezTo>
                    <a:pt x="31" y="50"/>
                    <a:pt x="63" y="98"/>
                    <a:pt x="103" y="98"/>
                  </a:cubicBezTo>
                  <a:cubicBezTo>
                    <a:pt x="143" y="98"/>
                    <a:pt x="189" y="6"/>
                    <a:pt x="241" y="3"/>
                  </a:cubicBezTo>
                  <a:cubicBezTo>
                    <a:pt x="293" y="0"/>
                    <a:pt x="357" y="81"/>
                    <a:pt x="413" y="81"/>
                  </a:cubicBezTo>
                  <a:cubicBezTo>
                    <a:pt x="469" y="81"/>
                    <a:pt x="529" y="2"/>
                    <a:pt x="576" y="3"/>
                  </a:cubicBezTo>
                  <a:cubicBezTo>
                    <a:pt x="623" y="4"/>
                    <a:pt x="651" y="88"/>
                    <a:pt x="697" y="89"/>
                  </a:cubicBezTo>
                  <a:cubicBezTo>
                    <a:pt x="743" y="90"/>
                    <a:pt x="801" y="12"/>
                    <a:pt x="851" y="12"/>
                  </a:cubicBezTo>
                  <a:cubicBezTo>
                    <a:pt x="901" y="12"/>
                    <a:pt x="949" y="50"/>
                    <a:pt x="997" y="89"/>
                  </a:cubicBezTo>
                </a:path>
              </a:pathLst>
            </a:custGeom>
            <a:noFill/>
            <a:ln cap="flat" cmpd="sng" w="1905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575757"/>
                </a:solidFill>
                <a:latin typeface="Arial"/>
                <a:ea typeface="Arial"/>
                <a:cs typeface="Arial"/>
                <a:sym typeface="Arial"/>
              </a:endParaRPr>
            </a:p>
          </p:txBody>
        </p:sp>
      </p:grpSp>
      <p:grpSp>
        <p:nvGrpSpPr>
          <p:cNvPr id="508" name="Google Shape;508;p70"/>
          <p:cNvGrpSpPr/>
          <p:nvPr/>
        </p:nvGrpSpPr>
        <p:grpSpPr>
          <a:xfrm>
            <a:off x="5124796" y="3248378"/>
            <a:ext cx="1571617" cy="782231"/>
            <a:chOff x="3948787" y="3279181"/>
            <a:chExt cx="1371600" cy="617220"/>
          </a:xfrm>
        </p:grpSpPr>
        <p:grpSp>
          <p:nvGrpSpPr>
            <p:cNvPr id="509" name="Google Shape;509;p70"/>
            <p:cNvGrpSpPr/>
            <p:nvPr/>
          </p:nvGrpSpPr>
          <p:grpSpPr>
            <a:xfrm>
              <a:off x="3948787" y="3279181"/>
              <a:ext cx="1371600" cy="617220"/>
              <a:chOff x="2538405" y="2612417"/>
              <a:chExt cx="1828800" cy="914400"/>
            </a:xfrm>
          </p:grpSpPr>
          <p:cxnSp>
            <p:nvCxnSpPr>
              <p:cNvPr id="510" name="Google Shape;510;p70"/>
              <p:cNvCxnSpPr/>
              <p:nvPr/>
            </p:nvCxnSpPr>
            <p:spPr>
              <a:xfrm>
                <a:off x="2538405" y="2612417"/>
                <a:ext cx="0" cy="914400"/>
              </a:xfrm>
              <a:prstGeom prst="straightConnector1">
                <a:avLst/>
              </a:prstGeom>
              <a:noFill/>
              <a:ln cap="flat" cmpd="sng" w="19050">
                <a:solidFill>
                  <a:srgbClr val="9A9A9A"/>
                </a:solidFill>
                <a:prstDash val="solid"/>
                <a:round/>
                <a:headEnd len="sm" w="sm" type="none"/>
                <a:tailEnd len="sm" w="sm" type="none"/>
              </a:ln>
            </p:spPr>
          </p:cxnSp>
          <p:cxnSp>
            <p:nvCxnSpPr>
              <p:cNvPr id="511" name="Google Shape;511;p70"/>
              <p:cNvCxnSpPr/>
              <p:nvPr/>
            </p:nvCxnSpPr>
            <p:spPr>
              <a:xfrm>
                <a:off x="2538405" y="3526817"/>
                <a:ext cx="1828800" cy="0"/>
              </a:xfrm>
              <a:prstGeom prst="straightConnector1">
                <a:avLst/>
              </a:prstGeom>
              <a:noFill/>
              <a:ln cap="flat" cmpd="sng" w="19050">
                <a:solidFill>
                  <a:srgbClr val="9A9A9A"/>
                </a:solidFill>
                <a:prstDash val="solid"/>
                <a:round/>
                <a:headEnd len="sm" w="sm" type="none"/>
                <a:tailEnd len="sm" w="sm" type="none"/>
              </a:ln>
            </p:spPr>
          </p:cxnSp>
        </p:grpSp>
        <p:cxnSp>
          <p:nvCxnSpPr>
            <p:cNvPr id="512" name="Google Shape;512;p70"/>
            <p:cNvCxnSpPr/>
            <p:nvPr/>
          </p:nvCxnSpPr>
          <p:spPr>
            <a:xfrm>
              <a:off x="3973792" y="3341578"/>
              <a:ext cx="1321592" cy="0"/>
            </a:xfrm>
            <a:prstGeom prst="straightConnector1">
              <a:avLst/>
            </a:prstGeom>
            <a:noFill/>
            <a:ln cap="flat" cmpd="sng" w="19050">
              <a:solidFill>
                <a:srgbClr val="3F3F3F"/>
              </a:solidFill>
              <a:prstDash val="solid"/>
              <a:round/>
              <a:headEnd len="sm" w="sm" type="none"/>
              <a:tailEnd len="sm" w="sm" type="none"/>
            </a:ln>
          </p:spPr>
        </p:cxnSp>
      </p:grpSp>
      <p:grpSp>
        <p:nvGrpSpPr>
          <p:cNvPr id="513" name="Google Shape;513;p70"/>
          <p:cNvGrpSpPr/>
          <p:nvPr/>
        </p:nvGrpSpPr>
        <p:grpSpPr>
          <a:xfrm>
            <a:off x="5124796" y="4304126"/>
            <a:ext cx="1571617" cy="782231"/>
            <a:chOff x="3948787" y="4112220"/>
            <a:chExt cx="1371600" cy="617220"/>
          </a:xfrm>
        </p:grpSpPr>
        <p:grpSp>
          <p:nvGrpSpPr>
            <p:cNvPr id="514" name="Google Shape;514;p70"/>
            <p:cNvGrpSpPr/>
            <p:nvPr/>
          </p:nvGrpSpPr>
          <p:grpSpPr>
            <a:xfrm>
              <a:off x="3948787" y="4112220"/>
              <a:ext cx="1371600" cy="617220"/>
              <a:chOff x="2538405" y="2612417"/>
              <a:chExt cx="1828800" cy="914400"/>
            </a:xfrm>
          </p:grpSpPr>
          <p:cxnSp>
            <p:nvCxnSpPr>
              <p:cNvPr id="515" name="Google Shape;515;p70"/>
              <p:cNvCxnSpPr/>
              <p:nvPr/>
            </p:nvCxnSpPr>
            <p:spPr>
              <a:xfrm>
                <a:off x="2538405" y="2612417"/>
                <a:ext cx="0" cy="914400"/>
              </a:xfrm>
              <a:prstGeom prst="straightConnector1">
                <a:avLst/>
              </a:prstGeom>
              <a:noFill/>
              <a:ln cap="flat" cmpd="sng" w="19050">
                <a:solidFill>
                  <a:srgbClr val="9A9A9A"/>
                </a:solidFill>
                <a:prstDash val="solid"/>
                <a:round/>
                <a:headEnd len="sm" w="sm" type="none"/>
                <a:tailEnd len="sm" w="sm" type="none"/>
              </a:ln>
            </p:spPr>
          </p:cxnSp>
          <p:cxnSp>
            <p:nvCxnSpPr>
              <p:cNvPr id="516" name="Google Shape;516;p70"/>
              <p:cNvCxnSpPr/>
              <p:nvPr/>
            </p:nvCxnSpPr>
            <p:spPr>
              <a:xfrm>
                <a:off x="2538405" y="3526817"/>
                <a:ext cx="1828800" cy="0"/>
              </a:xfrm>
              <a:prstGeom prst="straightConnector1">
                <a:avLst/>
              </a:prstGeom>
              <a:noFill/>
              <a:ln cap="flat" cmpd="sng" w="19050">
                <a:solidFill>
                  <a:srgbClr val="9A9A9A"/>
                </a:solidFill>
                <a:prstDash val="solid"/>
                <a:round/>
                <a:headEnd len="sm" w="sm" type="none"/>
                <a:tailEnd len="sm" w="sm" type="none"/>
              </a:ln>
            </p:spPr>
          </p:cxnSp>
        </p:grpSp>
        <p:sp>
          <p:nvSpPr>
            <p:cNvPr id="517" name="Google Shape;517;p70"/>
            <p:cNvSpPr/>
            <p:nvPr/>
          </p:nvSpPr>
          <p:spPr>
            <a:xfrm flipH="1" rot="10800000">
              <a:off x="4043363" y="4135176"/>
              <a:ext cx="912746" cy="571309"/>
            </a:xfrm>
            <a:custGeom>
              <a:rect b="b" l="l" r="r" t="t"/>
              <a:pathLst>
                <a:path extrusionOk="0" h="421" w="791">
                  <a:moveTo>
                    <a:pt x="0" y="421"/>
                  </a:moveTo>
                  <a:cubicBezTo>
                    <a:pt x="57" y="421"/>
                    <a:pt x="115" y="421"/>
                    <a:pt x="172" y="421"/>
                  </a:cubicBezTo>
                  <a:lnTo>
                    <a:pt x="172" y="284"/>
                  </a:lnTo>
                  <a:lnTo>
                    <a:pt x="396" y="284"/>
                  </a:lnTo>
                  <a:lnTo>
                    <a:pt x="396" y="172"/>
                  </a:lnTo>
                  <a:lnTo>
                    <a:pt x="602" y="172"/>
                  </a:lnTo>
                  <a:lnTo>
                    <a:pt x="602" y="60"/>
                  </a:lnTo>
                  <a:lnTo>
                    <a:pt x="791" y="60"/>
                  </a:lnTo>
                  <a:lnTo>
                    <a:pt x="791" y="0"/>
                  </a:lnTo>
                </a:path>
              </a:pathLst>
            </a:custGeom>
            <a:noFill/>
            <a:ln cap="flat" cmpd="sng" w="1905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575757"/>
                </a:solidFill>
                <a:latin typeface="Arial"/>
                <a:ea typeface="Arial"/>
                <a:cs typeface="Arial"/>
                <a:sym typeface="Arial"/>
              </a:endParaRPr>
            </a:p>
          </p:txBody>
        </p:sp>
      </p:grpSp>
      <p:grpSp>
        <p:nvGrpSpPr>
          <p:cNvPr id="518" name="Google Shape;518;p70"/>
          <p:cNvGrpSpPr/>
          <p:nvPr/>
        </p:nvGrpSpPr>
        <p:grpSpPr>
          <a:xfrm>
            <a:off x="5124796" y="5359876"/>
            <a:ext cx="1571617" cy="782231"/>
            <a:chOff x="3948787" y="4945260"/>
            <a:chExt cx="1371600" cy="617220"/>
          </a:xfrm>
        </p:grpSpPr>
        <p:grpSp>
          <p:nvGrpSpPr>
            <p:cNvPr id="519" name="Google Shape;519;p70"/>
            <p:cNvGrpSpPr/>
            <p:nvPr/>
          </p:nvGrpSpPr>
          <p:grpSpPr>
            <a:xfrm>
              <a:off x="3948787" y="4945260"/>
              <a:ext cx="1371600" cy="617220"/>
              <a:chOff x="2538405" y="2612417"/>
              <a:chExt cx="1828800" cy="914400"/>
            </a:xfrm>
          </p:grpSpPr>
          <p:cxnSp>
            <p:nvCxnSpPr>
              <p:cNvPr id="520" name="Google Shape;520;p70"/>
              <p:cNvCxnSpPr/>
              <p:nvPr/>
            </p:nvCxnSpPr>
            <p:spPr>
              <a:xfrm>
                <a:off x="2538405" y="2612417"/>
                <a:ext cx="0" cy="914400"/>
              </a:xfrm>
              <a:prstGeom prst="straightConnector1">
                <a:avLst/>
              </a:prstGeom>
              <a:noFill/>
              <a:ln cap="flat" cmpd="sng" w="19050">
                <a:solidFill>
                  <a:srgbClr val="9A9A9A"/>
                </a:solidFill>
                <a:prstDash val="solid"/>
                <a:round/>
                <a:headEnd len="sm" w="sm" type="none"/>
                <a:tailEnd len="sm" w="sm" type="none"/>
              </a:ln>
            </p:spPr>
          </p:cxnSp>
          <p:cxnSp>
            <p:nvCxnSpPr>
              <p:cNvPr id="521" name="Google Shape;521;p70"/>
              <p:cNvCxnSpPr/>
              <p:nvPr/>
            </p:nvCxnSpPr>
            <p:spPr>
              <a:xfrm>
                <a:off x="2538405" y="3526817"/>
                <a:ext cx="1828800" cy="0"/>
              </a:xfrm>
              <a:prstGeom prst="straightConnector1">
                <a:avLst/>
              </a:prstGeom>
              <a:noFill/>
              <a:ln cap="flat" cmpd="sng" w="19050">
                <a:solidFill>
                  <a:srgbClr val="9A9A9A"/>
                </a:solidFill>
                <a:prstDash val="solid"/>
                <a:round/>
                <a:headEnd len="sm" w="sm" type="none"/>
                <a:tailEnd len="sm" w="sm" type="none"/>
              </a:ln>
            </p:spPr>
          </p:cxnSp>
        </p:grpSp>
        <p:sp>
          <p:nvSpPr>
            <p:cNvPr id="522" name="Google Shape;522;p70"/>
            <p:cNvSpPr/>
            <p:nvPr/>
          </p:nvSpPr>
          <p:spPr>
            <a:xfrm>
              <a:off x="4043363" y="4968216"/>
              <a:ext cx="912746" cy="571309"/>
            </a:xfrm>
            <a:custGeom>
              <a:rect b="b" l="l" r="r" t="t"/>
              <a:pathLst>
                <a:path extrusionOk="0" h="421" w="791">
                  <a:moveTo>
                    <a:pt x="0" y="421"/>
                  </a:moveTo>
                  <a:cubicBezTo>
                    <a:pt x="57" y="421"/>
                    <a:pt x="115" y="421"/>
                    <a:pt x="172" y="421"/>
                  </a:cubicBezTo>
                  <a:lnTo>
                    <a:pt x="172" y="284"/>
                  </a:lnTo>
                  <a:lnTo>
                    <a:pt x="396" y="284"/>
                  </a:lnTo>
                  <a:lnTo>
                    <a:pt x="396" y="172"/>
                  </a:lnTo>
                  <a:lnTo>
                    <a:pt x="602" y="172"/>
                  </a:lnTo>
                  <a:lnTo>
                    <a:pt x="602" y="60"/>
                  </a:lnTo>
                  <a:lnTo>
                    <a:pt x="791" y="60"/>
                  </a:lnTo>
                  <a:lnTo>
                    <a:pt x="791" y="0"/>
                  </a:lnTo>
                </a:path>
              </a:pathLst>
            </a:custGeom>
            <a:noFill/>
            <a:ln cap="flat" cmpd="sng" w="1905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575757"/>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71"/>
          <p:cNvSpPr txBox="1"/>
          <p:nvPr>
            <p:ph type="title"/>
          </p:nvPr>
        </p:nvSpPr>
        <p:spPr>
          <a:xfrm>
            <a:off x="818267" y="952367"/>
            <a:ext cx="11004300" cy="418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3445"/>
              </a:buClr>
              <a:buSzPts val="3200"/>
              <a:buFont typeface="Helvetica Neue Light"/>
              <a:buNone/>
            </a:pPr>
            <a:r>
              <a:rPr lang="en-US">
                <a:latin typeface="Helvetica Neue"/>
                <a:ea typeface="Helvetica Neue"/>
                <a:cs typeface="Helvetica Neue"/>
                <a:sym typeface="Helvetica Neue"/>
              </a:rPr>
              <a:t> </a:t>
            </a:r>
            <a:r>
              <a:rPr lang="en-US" sz="2700">
                <a:latin typeface="Helvetica Neue"/>
                <a:ea typeface="Helvetica Neue"/>
                <a:cs typeface="Helvetica Neue"/>
                <a:sym typeface="Helvetica Neue"/>
              </a:rPr>
              <a:t>4 values - Agile Manifesto</a:t>
            </a:r>
            <a:endParaRPr sz="2700">
              <a:latin typeface="Helvetica Neue"/>
              <a:ea typeface="Helvetica Neue"/>
              <a:cs typeface="Helvetica Neue"/>
              <a:sym typeface="Helvetica Neue"/>
            </a:endParaRPr>
          </a:p>
        </p:txBody>
      </p:sp>
      <p:sp>
        <p:nvSpPr>
          <p:cNvPr id="528" name="Google Shape;528;p71"/>
          <p:cNvSpPr txBox="1"/>
          <p:nvPr>
            <p:ph idx="12" type="sldNum"/>
          </p:nvPr>
        </p:nvSpPr>
        <p:spPr>
          <a:xfrm>
            <a:off x="11409045" y="6333134"/>
            <a:ext cx="731700" cy="524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700"/>
              <a:buNone/>
            </a:pPr>
            <a:fld id="{00000000-1234-1234-1234-123412341234}" type="slidenum">
              <a:rPr lang="en-US">
                <a:solidFill>
                  <a:srgbClr val="000000"/>
                </a:solidFill>
              </a:rPr>
              <a:t>‹#›</a:t>
            </a:fld>
            <a:endParaRPr sz="1700">
              <a:solidFill>
                <a:srgbClr val="FFFFFF"/>
              </a:solidFill>
              <a:latin typeface="Arial"/>
              <a:ea typeface="Arial"/>
              <a:cs typeface="Arial"/>
              <a:sym typeface="Arial"/>
            </a:endParaRPr>
          </a:p>
        </p:txBody>
      </p:sp>
      <p:grpSp>
        <p:nvGrpSpPr>
          <p:cNvPr id="529" name="Google Shape;529;p71"/>
          <p:cNvGrpSpPr/>
          <p:nvPr/>
        </p:nvGrpSpPr>
        <p:grpSpPr>
          <a:xfrm>
            <a:off x="1975074" y="3997298"/>
            <a:ext cx="1520509" cy="1580238"/>
            <a:chOff x="631486" y="3624660"/>
            <a:chExt cx="1520509" cy="1580238"/>
          </a:xfrm>
        </p:grpSpPr>
        <p:sp>
          <p:nvSpPr>
            <p:cNvPr id="530" name="Google Shape;530;p71"/>
            <p:cNvSpPr txBox="1"/>
            <p:nvPr/>
          </p:nvSpPr>
          <p:spPr>
            <a:xfrm>
              <a:off x="631486" y="3624660"/>
              <a:ext cx="1519947" cy="430887"/>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Customer collaboration</a:t>
              </a:r>
              <a:endParaRPr b="0" i="0" sz="1400" u="none" cap="none" strike="noStrike">
                <a:solidFill>
                  <a:srgbClr val="000000"/>
                </a:solidFill>
                <a:latin typeface="Arial"/>
                <a:ea typeface="Arial"/>
                <a:cs typeface="Arial"/>
                <a:sym typeface="Arial"/>
              </a:endParaRPr>
            </a:p>
          </p:txBody>
        </p:sp>
        <p:sp>
          <p:nvSpPr>
            <p:cNvPr id="531" name="Google Shape;531;p71"/>
            <p:cNvSpPr txBox="1"/>
            <p:nvPr/>
          </p:nvSpPr>
          <p:spPr>
            <a:xfrm>
              <a:off x="632048" y="4774011"/>
              <a:ext cx="1519947" cy="43088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Contract negotiation</a:t>
              </a:r>
              <a:endParaRPr b="0" i="0" sz="1400" u="none" cap="none" strike="noStrike">
                <a:solidFill>
                  <a:srgbClr val="000000"/>
                </a:solidFill>
                <a:latin typeface="Arial"/>
                <a:ea typeface="Arial"/>
                <a:cs typeface="Arial"/>
                <a:sym typeface="Arial"/>
              </a:endParaRPr>
            </a:p>
          </p:txBody>
        </p:sp>
        <p:sp>
          <p:nvSpPr>
            <p:cNvPr id="532" name="Google Shape;532;p71"/>
            <p:cNvSpPr txBox="1"/>
            <p:nvPr/>
          </p:nvSpPr>
          <p:spPr>
            <a:xfrm>
              <a:off x="631486" y="4322446"/>
              <a:ext cx="1519947" cy="18466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Trebuchet MS"/>
                <a:buChar char="​"/>
              </a:pPr>
              <a:r>
                <a:rPr b="0" i="0" lang="en-US" sz="1400" u="none" cap="none" strike="noStrike">
                  <a:solidFill>
                    <a:srgbClr val="FF0000"/>
                  </a:solidFill>
                  <a:latin typeface="Arial"/>
                  <a:ea typeface="Arial"/>
                  <a:cs typeface="Arial"/>
                  <a:sym typeface="Arial"/>
                </a:rPr>
                <a:t>over</a:t>
              </a:r>
              <a:endParaRPr b="0" i="0" sz="1400" u="none" cap="none" strike="noStrike">
                <a:solidFill>
                  <a:srgbClr val="000000"/>
                </a:solidFill>
                <a:latin typeface="Arial"/>
                <a:ea typeface="Arial"/>
                <a:cs typeface="Arial"/>
                <a:sym typeface="Arial"/>
              </a:endParaRPr>
            </a:p>
          </p:txBody>
        </p:sp>
      </p:grpSp>
      <p:grpSp>
        <p:nvGrpSpPr>
          <p:cNvPr id="533" name="Google Shape;533;p71"/>
          <p:cNvGrpSpPr/>
          <p:nvPr/>
        </p:nvGrpSpPr>
        <p:grpSpPr>
          <a:xfrm>
            <a:off x="4084112" y="3997298"/>
            <a:ext cx="1520322" cy="1580238"/>
            <a:chOff x="2740337" y="3624660"/>
            <a:chExt cx="1520322" cy="1580238"/>
          </a:xfrm>
        </p:grpSpPr>
        <p:sp>
          <p:nvSpPr>
            <p:cNvPr id="534" name="Google Shape;534;p71"/>
            <p:cNvSpPr txBox="1"/>
            <p:nvPr/>
          </p:nvSpPr>
          <p:spPr>
            <a:xfrm>
              <a:off x="2740337" y="3624660"/>
              <a:ext cx="1519947" cy="215444"/>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Working software</a:t>
              </a:r>
              <a:endParaRPr b="0" i="0" sz="1400" u="none" cap="none" strike="noStrike">
                <a:solidFill>
                  <a:srgbClr val="000000"/>
                </a:solidFill>
                <a:latin typeface="Arial"/>
                <a:ea typeface="Arial"/>
                <a:cs typeface="Arial"/>
                <a:sym typeface="Arial"/>
              </a:endParaRPr>
            </a:p>
          </p:txBody>
        </p:sp>
        <p:sp>
          <p:nvSpPr>
            <p:cNvPr id="535" name="Google Shape;535;p71"/>
            <p:cNvSpPr txBox="1"/>
            <p:nvPr/>
          </p:nvSpPr>
          <p:spPr>
            <a:xfrm>
              <a:off x="2740712" y="4774011"/>
              <a:ext cx="1519947" cy="43088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Comprehensive documentation</a:t>
              </a:r>
              <a:endParaRPr b="0" i="0" sz="1400" u="none" cap="none" strike="noStrike">
                <a:solidFill>
                  <a:srgbClr val="000000"/>
                </a:solidFill>
                <a:latin typeface="Arial"/>
                <a:ea typeface="Arial"/>
                <a:cs typeface="Arial"/>
                <a:sym typeface="Arial"/>
              </a:endParaRPr>
            </a:p>
          </p:txBody>
        </p:sp>
        <p:sp>
          <p:nvSpPr>
            <p:cNvPr id="536" name="Google Shape;536;p71"/>
            <p:cNvSpPr txBox="1"/>
            <p:nvPr/>
          </p:nvSpPr>
          <p:spPr>
            <a:xfrm>
              <a:off x="2740337" y="4322446"/>
              <a:ext cx="1519947" cy="18466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Trebuchet MS"/>
                <a:buChar char="​"/>
              </a:pPr>
              <a:r>
                <a:rPr b="0" i="0" lang="en-US" sz="1400" u="none" cap="none" strike="noStrike">
                  <a:solidFill>
                    <a:srgbClr val="FF0000"/>
                  </a:solidFill>
                  <a:latin typeface="Arial"/>
                  <a:ea typeface="Arial"/>
                  <a:cs typeface="Arial"/>
                  <a:sym typeface="Arial"/>
                </a:rPr>
                <a:t>over</a:t>
              </a:r>
              <a:endParaRPr b="0" i="0" sz="1400" u="none" cap="none" strike="noStrike">
                <a:solidFill>
                  <a:srgbClr val="000000"/>
                </a:solidFill>
                <a:latin typeface="Arial"/>
                <a:ea typeface="Arial"/>
                <a:cs typeface="Arial"/>
                <a:sym typeface="Arial"/>
              </a:endParaRPr>
            </a:p>
          </p:txBody>
        </p:sp>
      </p:grpSp>
      <p:grpSp>
        <p:nvGrpSpPr>
          <p:cNvPr id="537" name="Google Shape;537;p71"/>
          <p:cNvGrpSpPr/>
          <p:nvPr/>
        </p:nvGrpSpPr>
        <p:grpSpPr>
          <a:xfrm>
            <a:off x="6192963" y="3997298"/>
            <a:ext cx="1520135" cy="1364795"/>
            <a:chOff x="4849188" y="3624660"/>
            <a:chExt cx="1520135" cy="1364795"/>
          </a:xfrm>
        </p:grpSpPr>
        <p:sp>
          <p:nvSpPr>
            <p:cNvPr id="538" name="Google Shape;538;p71"/>
            <p:cNvSpPr txBox="1"/>
            <p:nvPr/>
          </p:nvSpPr>
          <p:spPr>
            <a:xfrm>
              <a:off x="4849188" y="3624660"/>
              <a:ext cx="1519947" cy="430887"/>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Responding </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to change</a:t>
              </a:r>
              <a:endParaRPr b="0" i="0" sz="1400" u="none" cap="none" strike="noStrike">
                <a:solidFill>
                  <a:srgbClr val="000000"/>
                </a:solidFill>
                <a:latin typeface="Arial"/>
                <a:ea typeface="Arial"/>
                <a:cs typeface="Arial"/>
                <a:sym typeface="Arial"/>
              </a:endParaRPr>
            </a:p>
          </p:txBody>
        </p:sp>
        <p:sp>
          <p:nvSpPr>
            <p:cNvPr id="539" name="Google Shape;539;p71"/>
            <p:cNvSpPr txBox="1"/>
            <p:nvPr/>
          </p:nvSpPr>
          <p:spPr>
            <a:xfrm>
              <a:off x="4849376" y="4774011"/>
              <a:ext cx="1519947" cy="21544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Following a plan</a:t>
              </a:r>
              <a:endParaRPr b="0" i="0" sz="1400" u="none" cap="none" strike="noStrike">
                <a:solidFill>
                  <a:srgbClr val="000000"/>
                </a:solidFill>
                <a:latin typeface="Arial"/>
                <a:ea typeface="Arial"/>
                <a:cs typeface="Arial"/>
                <a:sym typeface="Arial"/>
              </a:endParaRPr>
            </a:p>
          </p:txBody>
        </p:sp>
        <p:sp>
          <p:nvSpPr>
            <p:cNvPr id="540" name="Google Shape;540;p71"/>
            <p:cNvSpPr txBox="1"/>
            <p:nvPr/>
          </p:nvSpPr>
          <p:spPr>
            <a:xfrm>
              <a:off x="4849188" y="4322446"/>
              <a:ext cx="1519947" cy="18466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Trebuchet MS"/>
                <a:buChar char="​"/>
              </a:pPr>
              <a:r>
                <a:rPr b="0" i="0" lang="en-US" sz="1400" u="none" cap="none" strike="noStrike">
                  <a:solidFill>
                    <a:srgbClr val="FF0000"/>
                  </a:solidFill>
                  <a:latin typeface="Arial"/>
                  <a:ea typeface="Arial"/>
                  <a:cs typeface="Arial"/>
                  <a:sym typeface="Arial"/>
                </a:rPr>
                <a:t>over</a:t>
              </a:r>
              <a:endParaRPr b="0" i="0" sz="1400" u="none" cap="none" strike="noStrike">
                <a:solidFill>
                  <a:srgbClr val="000000"/>
                </a:solidFill>
                <a:latin typeface="Arial"/>
                <a:ea typeface="Arial"/>
                <a:cs typeface="Arial"/>
                <a:sym typeface="Arial"/>
              </a:endParaRPr>
            </a:p>
          </p:txBody>
        </p:sp>
      </p:grpSp>
      <p:grpSp>
        <p:nvGrpSpPr>
          <p:cNvPr id="541" name="Google Shape;541;p71"/>
          <p:cNvGrpSpPr/>
          <p:nvPr/>
        </p:nvGrpSpPr>
        <p:grpSpPr>
          <a:xfrm>
            <a:off x="8301628" y="3997298"/>
            <a:ext cx="1519947" cy="1580238"/>
            <a:chOff x="6958040" y="3624660"/>
            <a:chExt cx="1519947" cy="1580238"/>
          </a:xfrm>
        </p:grpSpPr>
        <p:sp>
          <p:nvSpPr>
            <p:cNvPr id="542" name="Google Shape;542;p71"/>
            <p:cNvSpPr txBox="1"/>
            <p:nvPr/>
          </p:nvSpPr>
          <p:spPr>
            <a:xfrm>
              <a:off x="6958040" y="4322446"/>
              <a:ext cx="1519947" cy="18466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Trebuchet MS"/>
                <a:buChar char="​"/>
              </a:pPr>
              <a:r>
                <a:rPr b="0" i="0" lang="en-US" sz="1400" u="none" cap="none" strike="noStrike">
                  <a:solidFill>
                    <a:srgbClr val="FF0000"/>
                  </a:solidFill>
                  <a:latin typeface="Arial"/>
                  <a:ea typeface="Arial"/>
                  <a:cs typeface="Arial"/>
                  <a:sym typeface="Arial"/>
                </a:rPr>
                <a:t>over</a:t>
              </a:r>
              <a:endParaRPr b="0" i="0" sz="1400" u="none" cap="none" strike="noStrike">
                <a:solidFill>
                  <a:srgbClr val="000000"/>
                </a:solidFill>
                <a:latin typeface="Arial"/>
                <a:ea typeface="Arial"/>
                <a:cs typeface="Arial"/>
                <a:sym typeface="Arial"/>
              </a:endParaRPr>
            </a:p>
          </p:txBody>
        </p:sp>
        <p:sp>
          <p:nvSpPr>
            <p:cNvPr id="543" name="Google Shape;543;p71"/>
            <p:cNvSpPr txBox="1"/>
            <p:nvPr/>
          </p:nvSpPr>
          <p:spPr>
            <a:xfrm>
              <a:off x="6958040" y="3624660"/>
              <a:ext cx="1519947" cy="430887"/>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Individuals and interactions</a:t>
              </a:r>
              <a:endParaRPr b="0" i="0" sz="1400" u="none" cap="none" strike="noStrike">
                <a:solidFill>
                  <a:srgbClr val="000000"/>
                </a:solidFill>
                <a:latin typeface="Arial"/>
                <a:ea typeface="Arial"/>
                <a:cs typeface="Arial"/>
                <a:sym typeface="Arial"/>
              </a:endParaRPr>
            </a:p>
          </p:txBody>
        </p:sp>
        <p:sp>
          <p:nvSpPr>
            <p:cNvPr id="544" name="Google Shape;544;p71"/>
            <p:cNvSpPr txBox="1"/>
            <p:nvPr/>
          </p:nvSpPr>
          <p:spPr>
            <a:xfrm>
              <a:off x="6958040" y="4774011"/>
              <a:ext cx="1519947" cy="43088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Processes</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and tools</a:t>
              </a:r>
              <a:endParaRPr b="0" i="0" sz="1400" u="none" cap="none" strike="noStrike">
                <a:solidFill>
                  <a:srgbClr val="000000"/>
                </a:solidFill>
                <a:latin typeface="Arial"/>
                <a:ea typeface="Arial"/>
                <a:cs typeface="Arial"/>
                <a:sym typeface="Arial"/>
              </a:endParaRPr>
            </a:p>
          </p:txBody>
        </p:sp>
      </p:grpSp>
      <p:grpSp>
        <p:nvGrpSpPr>
          <p:cNvPr id="545" name="Google Shape;545;p71"/>
          <p:cNvGrpSpPr/>
          <p:nvPr/>
        </p:nvGrpSpPr>
        <p:grpSpPr>
          <a:xfrm>
            <a:off x="1943875" y="2811294"/>
            <a:ext cx="1028700" cy="1029653"/>
            <a:chOff x="1682" y="0"/>
            <a:chExt cx="4316" cy="4320"/>
          </a:xfrm>
        </p:grpSpPr>
        <p:sp>
          <p:nvSpPr>
            <p:cNvPr id="546" name="Google Shape;546;p71"/>
            <p:cNvSpPr/>
            <p:nvPr/>
          </p:nvSpPr>
          <p:spPr>
            <a:xfrm>
              <a:off x="1682" y="0"/>
              <a:ext cx="4316" cy="432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Arial"/>
                <a:ea typeface="Arial"/>
                <a:cs typeface="Arial"/>
                <a:sym typeface="Arial"/>
              </a:endParaRPr>
            </a:p>
          </p:txBody>
        </p:sp>
        <p:sp>
          <p:nvSpPr>
            <p:cNvPr id="547" name="Google Shape;547;p71"/>
            <p:cNvSpPr/>
            <p:nvPr/>
          </p:nvSpPr>
          <p:spPr>
            <a:xfrm>
              <a:off x="3782" y="838"/>
              <a:ext cx="1832" cy="1367"/>
            </a:xfrm>
            <a:custGeom>
              <a:rect b="b" l="l" r="r" t="t"/>
              <a:pathLst>
                <a:path extrusionOk="0" h="729" w="978">
                  <a:moveTo>
                    <a:pt x="25" y="729"/>
                  </a:moveTo>
                  <a:cubicBezTo>
                    <a:pt x="18" y="729"/>
                    <a:pt x="11" y="726"/>
                    <a:pt x="7" y="719"/>
                  </a:cubicBezTo>
                  <a:cubicBezTo>
                    <a:pt x="0" y="709"/>
                    <a:pt x="3" y="696"/>
                    <a:pt x="13" y="689"/>
                  </a:cubicBezTo>
                  <a:cubicBezTo>
                    <a:pt x="888" y="86"/>
                    <a:pt x="888" y="86"/>
                    <a:pt x="888" y="86"/>
                  </a:cubicBezTo>
                  <a:cubicBezTo>
                    <a:pt x="898" y="79"/>
                    <a:pt x="912" y="81"/>
                    <a:pt x="919" y="91"/>
                  </a:cubicBezTo>
                  <a:cubicBezTo>
                    <a:pt x="926" y="101"/>
                    <a:pt x="923" y="115"/>
                    <a:pt x="913" y="122"/>
                  </a:cubicBezTo>
                  <a:cubicBezTo>
                    <a:pt x="38" y="725"/>
                    <a:pt x="38" y="725"/>
                    <a:pt x="38" y="725"/>
                  </a:cubicBezTo>
                  <a:cubicBezTo>
                    <a:pt x="34" y="728"/>
                    <a:pt x="30" y="729"/>
                    <a:pt x="25" y="729"/>
                  </a:cubicBezTo>
                  <a:close/>
                  <a:moveTo>
                    <a:pt x="578" y="254"/>
                  </a:moveTo>
                  <a:cubicBezTo>
                    <a:pt x="577" y="258"/>
                    <a:pt x="582" y="259"/>
                    <a:pt x="586" y="258"/>
                  </a:cubicBezTo>
                  <a:cubicBezTo>
                    <a:pt x="586" y="258"/>
                    <a:pt x="586" y="258"/>
                    <a:pt x="825" y="93"/>
                  </a:cubicBezTo>
                  <a:cubicBezTo>
                    <a:pt x="826" y="93"/>
                    <a:pt x="826" y="93"/>
                    <a:pt x="826" y="91"/>
                  </a:cubicBezTo>
                  <a:cubicBezTo>
                    <a:pt x="826" y="91"/>
                    <a:pt x="826" y="91"/>
                    <a:pt x="849" y="8"/>
                  </a:cubicBezTo>
                  <a:cubicBezTo>
                    <a:pt x="850" y="3"/>
                    <a:pt x="845" y="0"/>
                    <a:pt x="841" y="3"/>
                  </a:cubicBezTo>
                  <a:cubicBezTo>
                    <a:pt x="841" y="3"/>
                    <a:pt x="841" y="3"/>
                    <a:pt x="602" y="166"/>
                  </a:cubicBezTo>
                  <a:cubicBezTo>
                    <a:pt x="601" y="168"/>
                    <a:pt x="601" y="168"/>
                    <a:pt x="599" y="171"/>
                  </a:cubicBezTo>
                  <a:cubicBezTo>
                    <a:pt x="599" y="171"/>
                    <a:pt x="599" y="171"/>
                    <a:pt x="578" y="254"/>
                  </a:cubicBezTo>
                  <a:close/>
                  <a:moveTo>
                    <a:pt x="646" y="352"/>
                  </a:moveTo>
                  <a:cubicBezTo>
                    <a:pt x="730" y="362"/>
                    <a:pt x="730" y="362"/>
                    <a:pt x="730" y="362"/>
                  </a:cubicBezTo>
                  <a:cubicBezTo>
                    <a:pt x="734" y="361"/>
                    <a:pt x="734" y="361"/>
                    <a:pt x="736" y="361"/>
                  </a:cubicBezTo>
                  <a:cubicBezTo>
                    <a:pt x="974" y="196"/>
                    <a:pt x="974" y="196"/>
                    <a:pt x="974" y="196"/>
                  </a:cubicBezTo>
                  <a:cubicBezTo>
                    <a:pt x="978" y="194"/>
                    <a:pt x="978" y="187"/>
                    <a:pt x="972" y="187"/>
                  </a:cubicBezTo>
                  <a:cubicBezTo>
                    <a:pt x="886" y="179"/>
                    <a:pt x="886" y="179"/>
                    <a:pt x="886" y="179"/>
                  </a:cubicBezTo>
                  <a:cubicBezTo>
                    <a:pt x="884" y="177"/>
                    <a:pt x="884" y="177"/>
                    <a:pt x="884" y="179"/>
                  </a:cubicBezTo>
                  <a:cubicBezTo>
                    <a:pt x="644" y="343"/>
                    <a:pt x="644" y="343"/>
                    <a:pt x="644" y="343"/>
                  </a:cubicBezTo>
                  <a:cubicBezTo>
                    <a:pt x="642" y="347"/>
                    <a:pt x="642" y="351"/>
                    <a:pt x="646" y="352"/>
                  </a:cubicBezTo>
                  <a:close/>
                </a:path>
              </a:pathLst>
            </a:custGeom>
            <a:solidFill>
              <a:srgbClr val="006FC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Arial"/>
                <a:ea typeface="Arial"/>
                <a:cs typeface="Arial"/>
                <a:sym typeface="Arial"/>
              </a:endParaRPr>
            </a:p>
          </p:txBody>
        </p:sp>
        <p:sp>
          <p:nvSpPr>
            <p:cNvPr id="548" name="Google Shape;548;p71"/>
            <p:cNvSpPr/>
            <p:nvPr/>
          </p:nvSpPr>
          <p:spPr>
            <a:xfrm>
              <a:off x="2422" y="756"/>
              <a:ext cx="2814" cy="2816"/>
            </a:xfrm>
            <a:custGeom>
              <a:rect b="b" l="l" r="r" t="t"/>
              <a:pathLst>
                <a:path extrusionOk="0" h="1502" w="1502">
                  <a:moveTo>
                    <a:pt x="1016" y="662"/>
                  </a:moveTo>
                  <a:cubicBezTo>
                    <a:pt x="1025" y="690"/>
                    <a:pt x="1030" y="720"/>
                    <a:pt x="1030" y="751"/>
                  </a:cubicBezTo>
                  <a:cubicBezTo>
                    <a:pt x="1030" y="905"/>
                    <a:pt x="905" y="1030"/>
                    <a:pt x="751" y="1030"/>
                  </a:cubicBezTo>
                  <a:cubicBezTo>
                    <a:pt x="597" y="1030"/>
                    <a:pt x="472" y="905"/>
                    <a:pt x="472" y="751"/>
                  </a:cubicBezTo>
                  <a:cubicBezTo>
                    <a:pt x="472" y="597"/>
                    <a:pt x="597" y="472"/>
                    <a:pt x="751" y="472"/>
                  </a:cubicBezTo>
                  <a:cubicBezTo>
                    <a:pt x="818" y="472"/>
                    <a:pt x="880" y="496"/>
                    <a:pt x="929" y="536"/>
                  </a:cubicBezTo>
                  <a:cubicBezTo>
                    <a:pt x="819" y="611"/>
                    <a:pt x="819" y="611"/>
                    <a:pt x="819" y="611"/>
                  </a:cubicBezTo>
                  <a:cubicBezTo>
                    <a:pt x="798" y="601"/>
                    <a:pt x="775" y="596"/>
                    <a:pt x="751" y="596"/>
                  </a:cubicBezTo>
                  <a:cubicBezTo>
                    <a:pt x="665" y="596"/>
                    <a:pt x="596" y="665"/>
                    <a:pt x="596" y="751"/>
                  </a:cubicBezTo>
                  <a:cubicBezTo>
                    <a:pt x="596" y="836"/>
                    <a:pt x="665" y="906"/>
                    <a:pt x="751" y="906"/>
                  </a:cubicBezTo>
                  <a:cubicBezTo>
                    <a:pt x="837" y="906"/>
                    <a:pt x="906" y="836"/>
                    <a:pt x="906" y="751"/>
                  </a:cubicBezTo>
                  <a:cubicBezTo>
                    <a:pt x="906" y="746"/>
                    <a:pt x="906" y="742"/>
                    <a:pt x="906" y="738"/>
                  </a:cubicBezTo>
                  <a:lnTo>
                    <a:pt x="1016" y="662"/>
                  </a:lnTo>
                  <a:close/>
                  <a:moveTo>
                    <a:pt x="1107" y="599"/>
                  </a:moveTo>
                  <a:cubicBezTo>
                    <a:pt x="1127" y="646"/>
                    <a:pt x="1138" y="697"/>
                    <a:pt x="1138" y="751"/>
                  </a:cubicBezTo>
                  <a:cubicBezTo>
                    <a:pt x="1138" y="964"/>
                    <a:pt x="964" y="1138"/>
                    <a:pt x="751" y="1138"/>
                  </a:cubicBezTo>
                  <a:cubicBezTo>
                    <a:pt x="537" y="1138"/>
                    <a:pt x="364" y="964"/>
                    <a:pt x="364" y="751"/>
                  </a:cubicBezTo>
                  <a:cubicBezTo>
                    <a:pt x="364" y="537"/>
                    <a:pt x="537" y="364"/>
                    <a:pt x="751" y="364"/>
                  </a:cubicBezTo>
                  <a:cubicBezTo>
                    <a:pt x="855" y="364"/>
                    <a:pt x="950" y="405"/>
                    <a:pt x="1020" y="473"/>
                  </a:cubicBezTo>
                  <a:cubicBezTo>
                    <a:pt x="1124" y="401"/>
                    <a:pt x="1124" y="401"/>
                    <a:pt x="1124" y="401"/>
                  </a:cubicBezTo>
                  <a:cubicBezTo>
                    <a:pt x="1030" y="302"/>
                    <a:pt x="898" y="240"/>
                    <a:pt x="751" y="240"/>
                  </a:cubicBezTo>
                  <a:cubicBezTo>
                    <a:pt x="469" y="240"/>
                    <a:pt x="240" y="469"/>
                    <a:pt x="240" y="751"/>
                  </a:cubicBezTo>
                  <a:cubicBezTo>
                    <a:pt x="240" y="1033"/>
                    <a:pt x="469" y="1262"/>
                    <a:pt x="751" y="1262"/>
                  </a:cubicBezTo>
                  <a:cubicBezTo>
                    <a:pt x="1033" y="1262"/>
                    <a:pt x="1262" y="1033"/>
                    <a:pt x="1262" y="751"/>
                  </a:cubicBezTo>
                  <a:cubicBezTo>
                    <a:pt x="1262" y="671"/>
                    <a:pt x="1244" y="595"/>
                    <a:pt x="1211" y="528"/>
                  </a:cubicBezTo>
                  <a:lnTo>
                    <a:pt x="1107" y="599"/>
                  </a:lnTo>
                  <a:close/>
                  <a:moveTo>
                    <a:pt x="1333" y="443"/>
                  </a:moveTo>
                  <a:cubicBezTo>
                    <a:pt x="1307" y="461"/>
                    <a:pt x="1307" y="461"/>
                    <a:pt x="1307" y="461"/>
                  </a:cubicBezTo>
                  <a:cubicBezTo>
                    <a:pt x="1352" y="548"/>
                    <a:pt x="1378" y="646"/>
                    <a:pt x="1378" y="751"/>
                  </a:cubicBezTo>
                  <a:cubicBezTo>
                    <a:pt x="1378" y="1097"/>
                    <a:pt x="1097" y="1378"/>
                    <a:pt x="751" y="1378"/>
                  </a:cubicBezTo>
                  <a:cubicBezTo>
                    <a:pt x="405" y="1378"/>
                    <a:pt x="124" y="1097"/>
                    <a:pt x="124" y="751"/>
                  </a:cubicBezTo>
                  <a:cubicBezTo>
                    <a:pt x="124" y="405"/>
                    <a:pt x="405" y="124"/>
                    <a:pt x="751" y="124"/>
                  </a:cubicBezTo>
                  <a:cubicBezTo>
                    <a:pt x="937" y="124"/>
                    <a:pt x="1105" y="205"/>
                    <a:pt x="1220" y="335"/>
                  </a:cubicBezTo>
                  <a:cubicBezTo>
                    <a:pt x="1246" y="317"/>
                    <a:pt x="1246" y="317"/>
                    <a:pt x="1246" y="317"/>
                  </a:cubicBezTo>
                  <a:cubicBezTo>
                    <a:pt x="1273" y="211"/>
                    <a:pt x="1273" y="211"/>
                    <a:pt x="1273" y="211"/>
                  </a:cubicBezTo>
                  <a:cubicBezTo>
                    <a:pt x="1138" y="80"/>
                    <a:pt x="954" y="0"/>
                    <a:pt x="751" y="0"/>
                  </a:cubicBezTo>
                  <a:cubicBezTo>
                    <a:pt x="337" y="0"/>
                    <a:pt x="0" y="337"/>
                    <a:pt x="0" y="751"/>
                  </a:cubicBezTo>
                  <a:cubicBezTo>
                    <a:pt x="0" y="1165"/>
                    <a:pt x="337" y="1502"/>
                    <a:pt x="751" y="1502"/>
                  </a:cubicBezTo>
                  <a:cubicBezTo>
                    <a:pt x="1165" y="1502"/>
                    <a:pt x="1502" y="1165"/>
                    <a:pt x="1502" y="751"/>
                  </a:cubicBezTo>
                  <a:cubicBezTo>
                    <a:pt x="1502" y="646"/>
                    <a:pt x="1480" y="547"/>
                    <a:pt x="1442" y="456"/>
                  </a:cubicBezTo>
                  <a:lnTo>
                    <a:pt x="1333" y="443"/>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Arial"/>
                <a:ea typeface="Arial"/>
                <a:cs typeface="Arial"/>
                <a:sym typeface="Arial"/>
              </a:endParaRPr>
            </a:p>
          </p:txBody>
        </p:sp>
      </p:grpSp>
      <p:grpSp>
        <p:nvGrpSpPr>
          <p:cNvPr id="549" name="Google Shape;549;p71"/>
          <p:cNvGrpSpPr/>
          <p:nvPr/>
        </p:nvGrpSpPr>
        <p:grpSpPr>
          <a:xfrm>
            <a:off x="4139364" y="2794600"/>
            <a:ext cx="1028700" cy="1029653"/>
            <a:chOff x="1682" y="0"/>
            <a:chExt cx="4316" cy="4320"/>
          </a:xfrm>
        </p:grpSpPr>
        <p:sp>
          <p:nvSpPr>
            <p:cNvPr id="550" name="Google Shape;550;p71"/>
            <p:cNvSpPr/>
            <p:nvPr/>
          </p:nvSpPr>
          <p:spPr>
            <a:xfrm>
              <a:off x="1682" y="0"/>
              <a:ext cx="4316" cy="432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Arial"/>
                <a:ea typeface="Arial"/>
                <a:cs typeface="Arial"/>
                <a:sym typeface="Arial"/>
              </a:endParaRPr>
            </a:p>
          </p:txBody>
        </p:sp>
        <p:sp>
          <p:nvSpPr>
            <p:cNvPr id="551" name="Google Shape;551;p71"/>
            <p:cNvSpPr/>
            <p:nvPr/>
          </p:nvSpPr>
          <p:spPr>
            <a:xfrm>
              <a:off x="2461" y="780"/>
              <a:ext cx="2758" cy="2764"/>
            </a:xfrm>
            <a:custGeom>
              <a:rect b="b" l="l" r="r" t="t"/>
              <a:pathLst>
                <a:path extrusionOk="0" h="1474" w="1472">
                  <a:moveTo>
                    <a:pt x="736" y="44"/>
                  </a:moveTo>
                  <a:cubicBezTo>
                    <a:pt x="921" y="44"/>
                    <a:pt x="1095" y="116"/>
                    <a:pt x="1225" y="247"/>
                  </a:cubicBezTo>
                  <a:cubicBezTo>
                    <a:pt x="1356" y="378"/>
                    <a:pt x="1428" y="552"/>
                    <a:pt x="1428" y="737"/>
                  </a:cubicBezTo>
                  <a:cubicBezTo>
                    <a:pt x="1428" y="922"/>
                    <a:pt x="1356" y="1096"/>
                    <a:pt x="1225" y="1227"/>
                  </a:cubicBezTo>
                  <a:cubicBezTo>
                    <a:pt x="1095" y="1358"/>
                    <a:pt x="921" y="1430"/>
                    <a:pt x="736" y="1430"/>
                  </a:cubicBezTo>
                  <a:cubicBezTo>
                    <a:pt x="551" y="1430"/>
                    <a:pt x="377" y="1358"/>
                    <a:pt x="247" y="1227"/>
                  </a:cubicBezTo>
                  <a:cubicBezTo>
                    <a:pt x="116" y="1096"/>
                    <a:pt x="44" y="922"/>
                    <a:pt x="44" y="737"/>
                  </a:cubicBezTo>
                  <a:cubicBezTo>
                    <a:pt x="44" y="552"/>
                    <a:pt x="116" y="378"/>
                    <a:pt x="247" y="247"/>
                  </a:cubicBezTo>
                  <a:cubicBezTo>
                    <a:pt x="377" y="116"/>
                    <a:pt x="551" y="44"/>
                    <a:pt x="736" y="44"/>
                  </a:cubicBezTo>
                  <a:moveTo>
                    <a:pt x="736" y="0"/>
                  </a:moveTo>
                  <a:cubicBezTo>
                    <a:pt x="329" y="0"/>
                    <a:pt x="0" y="330"/>
                    <a:pt x="0" y="737"/>
                  </a:cubicBezTo>
                  <a:cubicBezTo>
                    <a:pt x="0" y="1144"/>
                    <a:pt x="329" y="1474"/>
                    <a:pt x="736" y="1474"/>
                  </a:cubicBezTo>
                  <a:cubicBezTo>
                    <a:pt x="1143" y="1474"/>
                    <a:pt x="1472" y="1144"/>
                    <a:pt x="1472" y="737"/>
                  </a:cubicBezTo>
                  <a:cubicBezTo>
                    <a:pt x="1472" y="330"/>
                    <a:pt x="1143" y="0"/>
                    <a:pt x="736" y="0"/>
                  </a:cubicBezTo>
                  <a:close/>
                  <a:moveTo>
                    <a:pt x="758" y="216"/>
                  </a:moveTo>
                  <a:cubicBezTo>
                    <a:pt x="758" y="128"/>
                    <a:pt x="758" y="128"/>
                    <a:pt x="758" y="128"/>
                  </a:cubicBezTo>
                  <a:cubicBezTo>
                    <a:pt x="758" y="116"/>
                    <a:pt x="748" y="106"/>
                    <a:pt x="736" y="106"/>
                  </a:cubicBezTo>
                  <a:cubicBezTo>
                    <a:pt x="724" y="106"/>
                    <a:pt x="714" y="116"/>
                    <a:pt x="714" y="128"/>
                  </a:cubicBezTo>
                  <a:cubicBezTo>
                    <a:pt x="714" y="216"/>
                    <a:pt x="714" y="216"/>
                    <a:pt x="714" y="216"/>
                  </a:cubicBezTo>
                  <a:cubicBezTo>
                    <a:pt x="714" y="228"/>
                    <a:pt x="724" y="238"/>
                    <a:pt x="736" y="238"/>
                  </a:cubicBezTo>
                  <a:cubicBezTo>
                    <a:pt x="748" y="238"/>
                    <a:pt x="758" y="228"/>
                    <a:pt x="758" y="216"/>
                  </a:cubicBezTo>
                  <a:close/>
                  <a:moveTo>
                    <a:pt x="758" y="1346"/>
                  </a:moveTo>
                  <a:cubicBezTo>
                    <a:pt x="758" y="1258"/>
                    <a:pt x="758" y="1258"/>
                    <a:pt x="758" y="1258"/>
                  </a:cubicBezTo>
                  <a:cubicBezTo>
                    <a:pt x="758" y="1246"/>
                    <a:pt x="748" y="1236"/>
                    <a:pt x="736" y="1236"/>
                  </a:cubicBezTo>
                  <a:cubicBezTo>
                    <a:pt x="724" y="1236"/>
                    <a:pt x="714" y="1246"/>
                    <a:pt x="714" y="1258"/>
                  </a:cubicBezTo>
                  <a:cubicBezTo>
                    <a:pt x="714" y="1346"/>
                    <a:pt x="714" y="1346"/>
                    <a:pt x="714" y="1346"/>
                  </a:cubicBezTo>
                  <a:cubicBezTo>
                    <a:pt x="714" y="1358"/>
                    <a:pt x="724" y="1368"/>
                    <a:pt x="736" y="1368"/>
                  </a:cubicBezTo>
                  <a:cubicBezTo>
                    <a:pt x="748" y="1368"/>
                    <a:pt x="758" y="1358"/>
                    <a:pt x="758" y="1346"/>
                  </a:cubicBezTo>
                  <a:close/>
                  <a:moveTo>
                    <a:pt x="1120" y="384"/>
                  </a:moveTo>
                  <a:cubicBezTo>
                    <a:pt x="1182" y="322"/>
                    <a:pt x="1182" y="322"/>
                    <a:pt x="1182" y="322"/>
                  </a:cubicBezTo>
                  <a:cubicBezTo>
                    <a:pt x="1191" y="314"/>
                    <a:pt x="1191" y="300"/>
                    <a:pt x="1182" y="291"/>
                  </a:cubicBezTo>
                  <a:cubicBezTo>
                    <a:pt x="1173" y="282"/>
                    <a:pt x="1159" y="282"/>
                    <a:pt x="1151" y="291"/>
                  </a:cubicBezTo>
                  <a:cubicBezTo>
                    <a:pt x="1089" y="353"/>
                    <a:pt x="1089" y="353"/>
                    <a:pt x="1089" y="353"/>
                  </a:cubicBezTo>
                  <a:cubicBezTo>
                    <a:pt x="1080" y="362"/>
                    <a:pt x="1080" y="376"/>
                    <a:pt x="1089" y="384"/>
                  </a:cubicBezTo>
                  <a:cubicBezTo>
                    <a:pt x="1093" y="389"/>
                    <a:pt x="1099" y="391"/>
                    <a:pt x="1104" y="391"/>
                  </a:cubicBezTo>
                  <a:cubicBezTo>
                    <a:pt x="1110" y="391"/>
                    <a:pt x="1115" y="389"/>
                    <a:pt x="1120" y="384"/>
                  </a:cubicBezTo>
                  <a:close/>
                  <a:moveTo>
                    <a:pt x="321" y="1183"/>
                  </a:moveTo>
                  <a:cubicBezTo>
                    <a:pt x="383" y="1121"/>
                    <a:pt x="383" y="1121"/>
                    <a:pt x="383" y="1121"/>
                  </a:cubicBezTo>
                  <a:cubicBezTo>
                    <a:pt x="392" y="1112"/>
                    <a:pt x="392" y="1098"/>
                    <a:pt x="383" y="1090"/>
                  </a:cubicBezTo>
                  <a:cubicBezTo>
                    <a:pt x="375" y="1081"/>
                    <a:pt x="361" y="1081"/>
                    <a:pt x="352" y="1090"/>
                  </a:cubicBezTo>
                  <a:cubicBezTo>
                    <a:pt x="290" y="1152"/>
                    <a:pt x="290" y="1152"/>
                    <a:pt x="290" y="1152"/>
                  </a:cubicBezTo>
                  <a:cubicBezTo>
                    <a:pt x="281" y="1160"/>
                    <a:pt x="281" y="1174"/>
                    <a:pt x="290" y="1183"/>
                  </a:cubicBezTo>
                  <a:cubicBezTo>
                    <a:pt x="294" y="1187"/>
                    <a:pt x="300" y="1189"/>
                    <a:pt x="306" y="1189"/>
                  </a:cubicBezTo>
                  <a:cubicBezTo>
                    <a:pt x="311" y="1189"/>
                    <a:pt x="317" y="1187"/>
                    <a:pt x="321" y="1183"/>
                  </a:cubicBezTo>
                  <a:close/>
                  <a:moveTo>
                    <a:pt x="1182" y="1183"/>
                  </a:moveTo>
                  <a:cubicBezTo>
                    <a:pt x="1191" y="1174"/>
                    <a:pt x="1191" y="1160"/>
                    <a:pt x="1182" y="1152"/>
                  </a:cubicBezTo>
                  <a:cubicBezTo>
                    <a:pt x="1120" y="1090"/>
                    <a:pt x="1120" y="1090"/>
                    <a:pt x="1120" y="1090"/>
                  </a:cubicBezTo>
                  <a:cubicBezTo>
                    <a:pt x="1111" y="1081"/>
                    <a:pt x="1097" y="1081"/>
                    <a:pt x="1089" y="1090"/>
                  </a:cubicBezTo>
                  <a:cubicBezTo>
                    <a:pt x="1080" y="1098"/>
                    <a:pt x="1080" y="1112"/>
                    <a:pt x="1089" y="1121"/>
                  </a:cubicBezTo>
                  <a:cubicBezTo>
                    <a:pt x="1151" y="1183"/>
                    <a:pt x="1151" y="1183"/>
                    <a:pt x="1151" y="1183"/>
                  </a:cubicBezTo>
                  <a:cubicBezTo>
                    <a:pt x="1155" y="1187"/>
                    <a:pt x="1161" y="1189"/>
                    <a:pt x="1166" y="1189"/>
                  </a:cubicBezTo>
                  <a:cubicBezTo>
                    <a:pt x="1172" y="1189"/>
                    <a:pt x="1178" y="1187"/>
                    <a:pt x="1182" y="1183"/>
                  </a:cubicBezTo>
                  <a:close/>
                  <a:moveTo>
                    <a:pt x="383" y="384"/>
                  </a:moveTo>
                  <a:cubicBezTo>
                    <a:pt x="392" y="376"/>
                    <a:pt x="392" y="362"/>
                    <a:pt x="383" y="353"/>
                  </a:cubicBezTo>
                  <a:cubicBezTo>
                    <a:pt x="321" y="291"/>
                    <a:pt x="321" y="291"/>
                    <a:pt x="321" y="291"/>
                  </a:cubicBezTo>
                  <a:cubicBezTo>
                    <a:pt x="313" y="282"/>
                    <a:pt x="299" y="282"/>
                    <a:pt x="290" y="291"/>
                  </a:cubicBezTo>
                  <a:cubicBezTo>
                    <a:pt x="281" y="300"/>
                    <a:pt x="281" y="314"/>
                    <a:pt x="290" y="322"/>
                  </a:cubicBezTo>
                  <a:cubicBezTo>
                    <a:pt x="352" y="384"/>
                    <a:pt x="352" y="384"/>
                    <a:pt x="352" y="384"/>
                  </a:cubicBezTo>
                  <a:cubicBezTo>
                    <a:pt x="357" y="389"/>
                    <a:pt x="362" y="391"/>
                    <a:pt x="368" y="391"/>
                  </a:cubicBezTo>
                  <a:cubicBezTo>
                    <a:pt x="373" y="391"/>
                    <a:pt x="379" y="389"/>
                    <a:pt x="383" y="384"/>
                  </a:cubicBezTo>
                  <a:close/>
                  <a:moveTo>
                    <a:pt x="1367" y="737"/>
                  </a:moveTo>
                  <a:cubicBezTo>
                    <a:pt x="1367" y="725"/>
                    <a:pt x="1357" y="715"/>
                    <a:pt x="1345" y="715"/>
                  </a:cubicBezTo>
                  <a:cubicBezTo>
                    <a:pt x="1257" y="715"/>
                    <a:pt x="1257" y="715"/>
                    <a:pt x="1257" y="715"/>
                  </a:cubicBezTo>
                  <a:cubicBezTo>
                    <a:pt x="1245" y="715"/>
                    <a:pt x="1235" y="725"/>
                    <a:pt x="1235" y="737"/>
                  </a:cubicBezTo>
                  <a:cubicBezTo>
                    <a:pt x="1235" y="749"/>
                    <a:pt x="1245" y="759"/>
                    <a:pt x="1257" y="759"/>
                  </a:cubicBezTo>
                  <a:cubicBezTo>
                    <a:pt x="1345" y="759"/>
                    <a:pt x="1345" y="759"/>
                    <a:pt x="1345" y="759"/>
                  </a:cubicBezTo>
                  <a:cubicBezTo>
                    <a:pt x="1357" y="759"/>
                    <a:pt x="1367" y="749"/>
                    <a:pt x="1367" y="737"/>
                  </a:cubicBezTo>
                  <a:close/>
                  <a:moveTo>
                    <a:pt x="237" y="737"/>
                  </a:moveTo>
                  <a:cubicBezTo>
                    <a:pt x="237" y="725"/>
                    <a:pt x="227" y="715"/>
                    <a:pt x="215" y="715"/>
                  </a:cubicBezTo>
                  <a:cubicBezTo>
                    <a:pt x="127" y="715"/>
                    <a:pt x="127" y="715"/>
                    <a:pt x="127" y="715"/>
                  </a:cubicBezTo>
                  <a:cubicBezTo>
                    <a:pt x="115" y="715"/>
                    <a:pt x="105" y="725"/>
                    <a:pt x="105" y="737"/>
                  </a:cubicBezTo>
                  <a:cubicBezTo>
                    <a:pt x="105" y="749"/>
                    <a:pt x="115" y="759"/>
                    <a:pt x="127" y="759"/>
                  </a:cubicBezTo>
                  <a:cubicBezTo>
                    <a:pt x="215" y="759"/>
                    <a:pt x="215" y="759"/>
                    <a:pt x="215" y="759"/>
                  </a:cubicBezTo>
                  <a:cubicBezTo>
                    <a:pt x="227" y="759"/>
                    <a:pt x="237" y="749"/>
                    <a:pt x="237" y="737"/>
                  </a:cubicBezTo>
                  <a:close/>
                  <a:moveTo>
                    <a:pt x="696" y="821"/>
                  </a:moveTo>
                  <a:cubicBezTo>
                    <a:pt x="657" y="804"/>
                    <a:pt x="636" y="765"/>
                    <a:pt x="639" y="726"/>
                  </a:cubicBezTo>
                  <a:cubicBezTo>
                    <a:pt x="639" y="722"/>
                    <a:pt x="637" y="718"/>
                    <a:pt x="633" y="716"/>
                  </a:cubicBezTo>
                  <a:cubicBezTo>
                    <a:pt x="625" y="713"/>
                    <a:pt x="625" y="713"/>
                    <a:pt x="625" y="713"/>
                  </a:cubicBezTo>
                  <a:cubicBezTo>
                    <a:pt x="620" y="710"/>
                    <a:pt x="614" y="714"/>
                    <a:pt x="613" y="719"/>
                  </a:cubicBezTo>
                  <a:cubicBezTo>
                    <a:pt x="473" y="1320"/>
                    <a:pt x="473" y="1320"/>
                    <a:pt x="473" y="1320"/>
                  </a:cubicBezTo>
                  <a:cubicBezTo>
                    <a:pt x="470" y="1330"/>
                    <a:pt x="484" y="1336"/>
                    <a:pt x="490" y="1327"/>
                  </a:cubicBezTo>
                  <a:cubicBezTo>
                    <a:pt x="826" y="810"/>
                    <a:pt x="826" y="810"/>
                    <a:pt x="826" y="810"/>
                  </a:cubicBezTo>
                  <a:cubicBezTo>
                    <a:pt x="829" y="806"/>
                    <a:pt x="827" y="799"/>
                    <a:pt x="821" y="796"/>
                  </a:cubicBezTo>
                  <a:cubicBezTo>
                    <a:pt x="814" y="793"/>
                    <a:pt x="814" y="793"/>
                    <a:pt x="814" y="793"/>
                  </a:cubicBezTo>
                  <a:cubicBezTo>
                    <a:pt x="810" y="792"/>
                    <a:pt x="806" y="793"/>
                    <a:pt x="803" y="796"/>
                  </a:cubicBezTo>
                  <a:cubicBezTo>
                    <a:pt x="778" y="826"/>
                    <a:pt x="735" y="837"/>
                    <a:pt x="696" y="821"/>
                  </a:cubicBezTo>
                  <a:close/>
                </a:path>
              </a:pathLst>
            </a:custGeom>
            <a:solidFill>
              <a:srgbClr val="006FC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Arial"/>
                <a:ea typeface="Arial"/>
                <a:cs typeface="Arial"/>
                <a:sym typeface="Arial"/>
              </a:endParaRPr>
            </a:p>
          </p:txBody>
        </p:sp>
        <p:sp>
          <p:nvSpPr>
            <p:cNvPr id="552" name="Google Shape;552;p71"/>
            <p:cNvSpPr/>
            <p:nvPr/>
          </p:nvSpPr>
          <p:spPr>
            <a:xfrm>
              <a:off x="2128" y="448"/>
              <a:ext cx="3424" cy="3428"/>
            </a:xfrm>
            <a:custGeom>
              <a:rect b="b" l="l" r="r" t="t"/>
              <a:pathLst>
                <a:path extrusionOk="0" h="1828" w="1828">
                  <a:moveTo>
                    <a:pt x="914" y="1828"/>
                  </a:moveTo>
                  <a:cubicBezTo>
                    <a:pt x="670" y="1828"/>
                    <a:pt x="440" y="1733"/>
                    <a:pt x="268" y="1560"/>
                  </a:cubicBezTo>
                  <a:cubicBezTo>
                    <a:pt x="95" y="1388"/>
                    <a:pt x="0" y="1158"/>
                    <a:pt x="0" y="914"/>
                  </a:cubicBezTo>
                  <a:cubicBezTo>
                    <a:pt x="0" y="670"/>
                    <a:pt x="95" y="440"/>
                    <a:pt x="268" y="268"/>
                  </a:cubicBezTo>
                  <a:cubicBezTo>
                    <a:pt x="440" y="95"/>
                    <a:pt x="670" y="0"/>
                    <a:pt x="914" y="0"/>
                  </a:cubicBezTo>
                  <a:cubicBezTo>
                    <a:pt x="1158" y="0"/>
                    <a:pt x="1388" y="95"/>
                    <a:pt x="1560" y="268"/>
                  </a:cubicBezTo>
                  <a:cubicBezTo>
                    <a:pt x="1733" y="440"/>
                    <a:pt x="1828" y="670"/>
                    <a:pt x="1828" y="914"/>
                  </a:cubicBezTo>
                  <a:cubicBezTo>
                    <a:pt x="1828" y="1158"/>
                    <a:pt x="1733" y="1388"/>
                    <a:pt x="1560" y="1560"/>
                  </a:cubicBezTo>
                  <a:cubicBezTo>
                    <a:pt x="1388" y="1733"/>
                    <a:pt x="1158" y="1828"/>
                    <a:pt x="914" y="1828"/>
                  </a:cubicBezTo>
                  <a:close/>
                  <a:moveTo>
                    <a:pt x="914" y="44"/>
                  </a:moveTo>
                  <a:cubicBezTo>
                    <a:pt x="434" y="44"/>
                    <a:pt x="44" y="434"/>
                    <a:pt x="44" y="914"/>
                  </a:cubicBezTo>
                  <a:cubicBezTo>
                    <a:pt x="44" y="1394"/>
                    <a:pt x="434" y="1784"/>
                    <a:pt x="914" y="1784"/>
                  </a:cubicBezTo>
                  <a:cubicBezTo>
                    <a:pt x="1394" y="1784"/>
                    <a:pt x="1784" y="1394"/>
                    <a:pt x="1784" y="914"/>
                  </a:cubicBezTo>
                  <a:cubicBezTo>
                    <a:pt x="1784" y="434"/>
                    <a:pt x="1394" y="44"/>
                    <a:pt x="914" y="44"/>
                  </a:cubicBezTo>
                  <a:close/>
                  <a:moveTo>
                    <a:pt x="954" y="820"/>
                  </a:moveTo>
                  <a:cubicBezTo>
                    <a:pt x="992" y="836"/>
                    <a:pt x="1015" y="874"/>
                    <a:pt x="1011" y="913"/>
                  </a:cubicBezTo>
                  <a:cubicBezTo>
                    <a:pt x="1010" y="917"/>
                    <a:pt x="1013" y="921"/>
                    <a:pt x="1016" y="922"/>
                  </a:cubicBezTo>
                  <a:cubicBezTo>
                    <a:pt x="1024" y="926"/>
                    <a:pt x="1024" y="926"/>
                    <a:pt x="1024" y="926"/>
                  </a:cubicBezTo>
                  <a:cubicBezTo>
                    <a:pt x="1029" y="927"/>
                    <a:pt x="1035" y="925"/>
                    <a:pt x="1037" y="919"/>
                  </a:cubicBezTo>
                  <a:cubicBezTo>
                    <a:pt x="1177" y="330"/>
                    <a:pt x="1177" y="330"/>
                    <a:pt x="1177" y="330"/>
                  </a:cubicBezTo>
                  <a:cubicBezTo>
                    <a:pt x="1180" y="320"/>
                    <a:pt x="1166" y="315"/>
                    <a:pt x="1161" y="323"/>
                  </a:cubicBezTo>
                  <a:cubicBezTo>
                    <a:pt x="823" y="829"/>
                    <a:pt x="823" y="829"/>
                    <a:pt x="823" y="829"/>
                  </a:cubicBezTo>
                  <a:cubicBezTo>
                    <a:pt x="821" y="835"/>
                    <a:pt x="823" y="841"/>
                    <a:pt x="828" y="843"/>
                  </a:cubicBezTo>
                  <a:cubicBezTo>
                    <a:pt x="836" y="846"/>
                    <a:pt x="836" y="846"/>
                    <a:pt x="836" y="846"/>
                  </a:cubicBezTo>
                  <a:cubicBezTo>
                    <a:pt x="840" y="848"/>
                    <a:pt x="843" y="847"/>
                    <a:pt x="847" y="844"/>
                  </a:cubicBezTo>
                  <a:cubicBezTo>
                    <a:pt x="873" y="815"/>
                    <a:pt x="916" y="804"/>
                    <a:pt x="954" y="82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Arial"/>
                <a:ea typeface="Arial"/>
                <a:cs typeface="Arial"/>
                <a:sym typeface="Arial"/>
              </a:endParaRPr>
            </a:p>
          </p:txBody>
        </p:sp>
      </p:grpSp>
      <p:grpSp>
        <p:nvGrpSpPr>
          <p:cNvPr id="553" name="Google Shape;553;p71"/>
          <p:cNvGrpSpPr/>
          <p:nvPr/>
        </p:nvGrpSpPr>
        <p:grpSpPr>
          <a:xfrm>
            <a:off x="6100380" y="2869920"/>
            <a:ext cx="1028700" cy="1029653"/>
            <a:chOff x="1682" y="0"/>
            <a:chExt cx="4316" cy="4320"/>
          </a:xfrm>
        </p:grpSpPr>
        <p:sp>
          <p:nvSpPr>
            <p:cNvPr id="554" name="Google Shape;554;p71"/>
            <p:cNvSpPr/>
            <p:nvPr/>
          </p:nvSpPr>
          <p:spPr>
            <a:xfrm>
              <a:off x="1682" y="0"/>
              <a:ext cx="4316" cy="432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Arial"/>
                <a:ea typeface="Arial"/>
                <a:cs typeface="Arial"/>
                <a:sym typeface="Arial"/>
              </a:endParaRPr>
            </a:p>
          </p:txBody>
        </p:sp>
        <p:sp>
          <p:nvSpPr>
            <p:cNvPr id="555" name="Google Shape;555;p71"/>
            <p:cNvSpPr/>
            <p:nvPr/>
          </p:nvSpPr>
          <p:spPr>
            <a:xfrm>
              <a:off x="4327" y="1346"/>
              <a:ext cx="4" cy="15"/>
            </a:xfrm>
            <a:custGeom>
              <a:rect b="b" l="l" r="r" t="t"/>
              <a:pathLst>
                <a:path extrusionOk="0" h="8" w="2">
                  <a:moveTo>
                    <a:pt x="0" y="0"/>
                  </a:moveTo>
                  <a:cubicBezTo>
                    <a:pt x="1" y="3"/>
                    <a:pt x="1" y="5"/>
                    <a:pt x="2" y="8"/>
                  </a:cubicBezTo>
                  <a:cubicBezTo>
                    <a:pt x="1" y="5"/>
                    <a:pt x="1" y="3"/>
                    <a:pt x="0" y="0"/>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Arial"/>
                <a:ea typeface="Arial"/>
                <a:cs typeface="Arial"/>
                <a:sym typeface="Arial"/>
              </a:endParaRPr>
            </a:p>
          </p:txBody>
        </p:sp>
        <p:sp>
          <p:nvSpPr>
            <p:cNvPr id="556" name="Google Shape;556;p71"/>
            <p:cNvSpPr/>
            <p:nvPr/>
          </p:nvSpPr>
          <p:spPr>
            <a:xfrm>
              <a:off x="2092" y="407"/>
              <a:ext cx="3501" cy="3504"/>
            </a:xfrm>
            <a:custGeom>
              <a:rect b="b" l="l" r="r" t="t"/>
              <a:pathLst>
                <a:path extrusionOk="0" h="1869" w="1869">
                  <a:moveTo>
                    <a:pt x="1869" y="935"/>
                  </a:moveTo>
                  <a:cubicBezTo>
                    <a:pt x="1869" y="1080"/>
                    <a:pt x="1692" y="1209"/>
                    <a:pt x="1395" y="1279"/>
                  </a:cubicBezTo>
                  <a:cubicBezTo>
                    <a:pt x="1256" y="1311"/>
                    <a:pt x="1096" y="1329"/>
                    <a:pt x="935" y="1329"/>
                  </a:cubicBezTo>
                  <a:cubicBezTo>
                    <a:pt x="782" y="1329"/>
                    <a:pt x="631" y="1313"/>
                    <a:pt x="498" y="1284"/>
                  </a:cubicBezTo>
                  <a:cubicBezTo>
                    <a:pt x="352" y="1252"/>
                    <a:pt x="230" y="1204"/>
                    <a:pt x="143" y="1146"/>
                  </a:cubicBezTo>
                  <a:cubicBezTo>
                    <a:pt x="49" y="1084"/>
                    <a:pt x="0" y="1011"/>
                    <a:pt x="0" y="935"/>
                  </a:cubicBezTo>
                  <a:cubicBezTo>
                    <a:pt x="0" y="865"/>
                    <a:pt x="42" y="797"/>
                    <a:pt x="121" y="738"/>
                  </a:cubicBezTo>
                  <a:cubicBezTo>
                    <a:pt x="184" y="692"/>
                    <a:pt x="271" y="651"/>
                    <a:pt x="374" y="618"/>
                  </a:cubicBezTo>
                  <a:cubicBezTo>
                    <a:pt x="219" y="562"/>
                    <a:pt x="219" y="562"/>
                    <a:pt x="219" y="562"/>
                  </a:cubicBezTo>
                  <a:cubicBezTo>
                    <a:pt x="207" y="558"/>
                    <a:pt x="202" y="545"/>
                    <a:pt x="206" y="534"/>
                  </a:cubicBezTo>
                  <a:cubicBezTo>
                    <a:pt x="210" y="522"/>
                    <a:pt x="223" y="517"/>
                    <a:pt x="234" y="521"/>
                  </a:cubicBezTo>
                  <a:cubicBezTo>
                    <a:pt x="443" y="597"/>
                    <a:pt x="443" y="597"/>
                    <a:pt x="443" y="597"/>
                  </a:cubicBezTo>
                  <a:cubicBezTo>
                    <a:pt x="454" y="601"/>
                    <a:pt x="460" y="613"/>
                    <a:pt x="456" y="625"/>
                  </a:cubicBezTo>
                  <a:cubicBezTo>
                    <a:pt x="380" y="834"/>
                    <a:pt x="380" y="834"/>
                    <a:pt x="380" y="834"/>
                  </a:cubicBezTo>
                  <a:cubicBezTo>
                    <a:pt x="377" y="842"/>
                    <a:pt x="368" y="848"/>
                    <a:pt x="359" y="848"/>
                  </a:cubicBezTo>
                  <a:cubicBezTo>
                    <a:pt x="357" y="848"/>
                    <a:pt x="354" y="848"/>
                    <a:pt x="352" y="847"/>
                  </a:cubicBezTo>
                  <a:cubicBezTo>
                    <a:pt x="340" y="843"/>
                    <a:pt x="334" y="830"/>
                    <a:pt x="338" y="818"/>
                  </a:cubicBezTo>
                  <a:cubicBezTo>
                    <a:pt x="397" y="657"/>
                    <a:pt x="397" y="657"/>
                    <a:pt x="397" y="657"/>
                  </a:cubicBezTo>
                  <a:cubicBezTo>
                    <a:pt x="294" y="688"/>
                    <a:pt x="208" y="728"/>
                    <a:pt x="147" y="774"/>
                  </a:cubicBezTo>
                  <a:cubicBezTo>
                    <a:pt x="80" y="824"/>
                    <a:pt x="44" y="880"/>
                    <a:pt x="44" y="935"/>
                  </a:cubicBezTo>
                  <a:cubicBezTo>
                    <a:pt x="44" y="1012"/>
                    <a:pt x="111" y="1072"/>
                    <a:pt x="167" y="1110"/>
                  </a:cubicBezTo>
                  <a:cubicBezTo>
                    <a:pt x="250" y="1165"/>
                    <a:pt x="367" y="1210"/>
                    <a:pt x="507" y="1241"/>
                  </a:cubicBezTo>
                  <a:cubicBezTo>
                    <a:pt x="638" y="1270"/>
                    <a:pt x="785" y="1285"/>
                    <a:pt x="935" y="1285"/>
                  </a:cubicBezTo>
                  <a:cubicBezTo>
                    <a:pt x="1093" y="1285"/>
                    <a:pt x="1249" y="1268"/>
                    <a:pt x="1385" y="1236"/>
                  </a:cubicBezTo>
                  <a:cubicBezTo>
                    <a:pt x="1656" y="1172"/>
                    <a:pt x="1825" y="1057"/>
                    <a:pt x="1825" y="935"/>
                  </a:cubicBezTo>
                  <a:cubicBezTo>
                    <a:pt x="1825" y="808"/>
                    <a:pt x="1640" y="688"/>
                    <a:pt x="1352" y="627"/>
                  </a:cubicBezTo>
                  <a:cubicBezTo>
                    <a:pt x="1350" y="611"/>
                    <a:pt x="1348" y="596"/>
                    <a:pt x="1345" y="580"/>
                  </a:cubicBezTo>
                  <a:cubicBezTo>
                    <a:pt x="1346" y="580"/>
                    <a:pt x="1347" y="580"/>
                    <a:pt x="1347" y="581"/>
                  </a:cubicBezTo>
                  <a:cubicBezTo>
                    <a:pt x="1669" y="646"/>
                    <a:pt x="1869" y="782"/>
                    <a:pt x="1869" y="935"/>
                  </a:cubicBezTo>
                  <a:close/>
                  <a:moveTo>
                    <a:pt x="1476" y="823"/>
                  </a:moveTo>
                  <a:cubicBezTo>
                    <a:pt x="1467" y="814"/>
                    <a:pt x="1453" y="814"/>
                    <a:pt x="1445" y="823"/>
                  </a:cubicBezTo>
                  <a:cubicBezTo>
                    <a:pt x="1330" y="938"/>
                    <a:pt x="1330" y="938"/>
                    <a:pt x="1330" y="938"/>
                  </a:cubicBezTo>
                  <a:cubicBezTo>
                    <a:pt x="1330" y="937"/>
                    <a:pt x="1330" y="936"/>
                    <a:pt x="1330" y="935"/>
                  </a:cubicBezTo>
                  <a:cubicBezTo>
                    <a:pt x="1330" y="691"/>
                    <a:pt x="1291" y="461"/>
                    <a:pt x="1221" y="287"/>
                  </a:cubicBezTo>
                  <a:cubicBezTo>
                    <a:pt x="1149" y="107"/>
                    <a:pt x="1051" y="5"/>
                    <a:pt x="944" y="1"/>
                  </a:cubicBezTo>
                  <a:cubicBezTo>
                    <a:pt x="943" y="1"/>
                    <a:pt x="943" y="1"/>
                    <a:pt x="942" y="1"/>
                  </a:cubicBezTo>
                  <a:cubicBezTo>
                    <a:pt x="940" y="0"/>
                    <a:pt x="940" y="0"/>
                    <a:pt x="940" y="0"/>
                  </a:cubicBezTo>
                  <a:cubicBezTo>
                    <a:pt x="938" y="0"/>
                    <a:pt x="937" y="0"/>
                    <a:pt x="936" y="0"/>
                  </a:cubicBezTo>
                  <a:cubicBezTo>
                    <a:pt x="935" y="0"/>
                    <a:pt x="935" y="0"/>
                    <a:pt x="935" y="0"/>
                  </a:cubicBezTo>
                  <a:cubicBezTo>
                    <a:pt x="934" y="0"/>
                    <a:pt x="934" y="0"/>
                    <a:pt x="933" y="0"/>
                  </a:cubicBezTo>
                  <a:cubicBezTo>
                    <a:pt x="919" y="0"/>
                    <a:pt x="919" y="0"/>
                    <a:pt x="919" y="0"/>
                  </a:cubicBezTo>
                  <a:cubicBezTo>
                    <a:pt x="919" y="1"/>
                    <a:pt x="919" y="1"/>
                    <a:pt x="919" y="1"/>
                  </a:cubicBezTo>
                  <a:cubicBezTo>
                    <a:pt x="816" y="10"/>
                    <a:pt x="721" y="109"/>
                    <a:pt x="651" y="281"/>
                  </a:cubicBezTo>
                  <a:cubicBezTo>
                    <a:pt x="580" y="456"/>
                    <a:pt x="541" y="688"/>
                    <a:pt x="541" y="935"/>
                  </a:cubicBezTo>
                  <a:cubicBezTo>
                    <a:pt x="541" y="1029"/>
                    <a:pt x="546" y="1120"/>
                    <a:pt x="557" y="1206"/>
                  </a:cubicBezTo>
                  <a:cubicBezTo>
                    <a:pt x="572" y="1209"/>
                    <a:pt x="587" y="1212"/>
                    <a:pt x="603" y="1214"/>
                  </a:cubicBezTo>
                  <a:cubicBezTo>
                    <a:pt x="591" y="1125"/>
                    <a:pt x="585" y="1031"/>
                    <a:pt x="585" y="935"/>
                  </a:cubicBezTo>
                  <a:cubicBezTo>
                    <a:pt x="585" y="694"/>
                    <a:pt x="623" y="468"/>
                    <a:pt x="692" y="298"/>
                  </a:cubicBezTo>
                  <a:cubicBezTo>
                    <a:pt x="758" y="137"/>
                    <a:pt x="846" y="44"/>
                    <a:pt x="934" y="44"/>
                  </a:cubicBezTo>
                  <a:cubicBezTo>
                    <a:pt x="937" y="44"/>
                    <a:pt x="937" y="44"/>
                    <a:pt x="937" y="44"/>
                  </a:cubicBezTo>
                  <a:cubicBezTo>
                    <a:pt x="937" y="44"/>
                    <a:pt x="938" y="44"/>
                    <a:pt x="938" y="44"/>
                  </a:cubicBezTo>
                  <a:cubicBezTo>
                    <a:pt x="942" y="45"/>
                    <a:pt x="942" y="45"/>
                    <a:pt x="942" y="45"/>
                  </a:cubicBezTo>
                  <a:cubicBezTo>
                    <a:pt x="1029" y="48"/>
                    <a:pt x="1116" y="143"/>
                    <a:pt x="1180" y="303"/>
                  </a:cubicBezTo>
                  <a:cubicBezTo>
                    <a:pt x="1248" y="473"/>
                    <a:pt x="1286" y="697"/>
                    <a:pt x="1286" y="935"/>
                  </a:cubicBezTo>
                  <a:cubicBezTo>
                    <a:pt x="1286" y="939"/>
                    <a:pt x="1285" y="943"/>
                    <a:pt x="1285" y="947"/>
                  </a:cubicBezTo>
                  <a:cubicBezTo>
                    <a:pt x="1162" y="823"/>
                    <a:pt x="1162" y="823"/>
                    <a:pt x="1162" y="823"/>
                  </a:cubicBezTo>
                  <a:cubicBezTo>
                    <a:pt x="1153" y="815"/>
                    <a:pt x="1139" y="815"/>
                    <a:pt x="1130" y="823"/>
                  </a:cubicBezTo>
                  <a:cubicBezTo>
                    <a:pt x="1122" y="832"/>
                    <a:pt x="1122" y="846"/>
                    <a:pt x="1131" y="855"/>
                  </a:cubicBezTo>
                  <a:cubicBezTo>
                    <a:pt x="1288" y="1011"/>
                    <a:pt x="1288" y="1011"/>
                    <a:pt x="1288" y="1011"/>
                  </a:cubicBezTo>
                  <a:cubicBezTo>
                    <a:pt x="1292" y="1015"/>
                    <a:pt x="1298" y="1018"/>
                    <a:pt x="1303" y="1018"/>
                  </a:cubicBezTo>
                  <a:cubicBezTo>
                    <a:pt x="1303" y="1018"/>
                    <a:pt x="1303" y="1018"/>
                    <a:pt x="1304" y="1018"/>
                  </a:cubicBezTo>
                  <a:cubicBezTo>
                    <a:pt x="1309" y="1018"/>
                    <a:pt x="1315" y="1015"/>
                    <a:pt x="1319" y="1011"/>
                  </a:cubicBezTo>
                  <a:cubicBezTo>
                    <a:pt x="1476" y="854"/>
                    <a:pt x="1476" y="854"/>
                    <a:pt x="1476" y="854"/>
                  </a:cubicBezTo>
                  <a:cubicBezTo>
                    <a:pt x="1484" y="845"/>
                    <a:pt x="1484" y="831"/>
                    <a:pt x="1476" y="823"/>
                  </a:cubicBezTo>
                  <a:close/>
                  <a:moveTo>
                    <a:pt x="1125" y="1679"/>
                  </a:moveTo>
                  <a:cubicBezTo>
                    <a:pt x="1069" y="1772"/>
                    <a:pt x="1006" y="1822"/>
                    <a:pt x="941" y="1825"/>
                  </a:cubicBezTo>
                  <a:cubicBezTo>
                    <a:pt x="940" y="1825"/>
                    <a:pt x="939" y="1825"/>
                    <a:pt x="937" y="1825"/>
                  </a:cubicBezTo>
                  <a:cubicBezTo>
                    <a:pt x="937" y="1825"/>
                    <a:pt x="936" y="1825"/>
                    <a:pt x="936" y="1825"/>
                  </a:cubicBezTo>
                  <a:cubicBezTo>
                    <a:pt x="935" y="1825"/>
                    <a:pt x="935" y="1825"/>
                    <a:pt x="935" y="1825"/>
                  </a:cubicBezTo>
                  <a:cubicBezTo>
                    <a:pt x="935" y="1825"/>
                    <a:pt x="935" y="1825"/>
                    <a:pt x="935" y="1825"/>
                  </a:cubicBezTo>
                  <a:cubicBezTo>
                    <a:pt x="934" y="1825"/>
                    <a:pt x="934" y="1825"/>
                    <a:pt x="934" y="1825"/>
                  </a:cubicBezTo>
                  <a:cubicBezTo>
                    <a:pt x="934" y="1825"/>
                    <a:pt x="933" y="1825"/>
                    <a:pt x="933" y="1825"/>
                  </a:cubicBezTo>
                  <a:cubicBezTo>
                    <a:pt x="932" y="1825"/>
                    <a:pt x="930" y="1825"/>
                    <a:pt x="929" y="1825"/>
                  </a:cubicBezTo>
                  <a:cubicBezTo>
                    <a:pt x="842" y="1821"/>
                    <a:pt x="754" y="1727"/>
                    <a:pt x="690" y="1567"/>
                  </a:cubicBezTo>
                  <a:cubicBezTo>
                    <a:pt x="664" y="1502"/>
                    <a:pt x="643" y="1430"/>
                    <a:pt x="626" y="1351"/>
                  </a:cubicBezTo>
                  <a:cubicBezTo>
                    <a:pt x="610" y="1349"/>
                    <a:pt x="595" y="1347"/>
                    <a:pt x="580" y="1344"/>
                  </a:cubicBezTo>
                  <a:cubicBezTo>
                    <a:pt x="642" y="1652"/>
                    <a:pt x="773" y="1863"/>
                    <a:pt x="927" y="1869"/>
                  </a:cubicBezTo>
                  <a:cubicBezTo>
                    <a:pt x="929" y="1869"/>
                    <a:pt x="930" y="1869"/>
                    <a:pt x="932" y="1869"/>
                  </a:cubicBezTo>
                  <a:cubicBezTo>
                    <a:pt x="932" y="1869"/>
                    <a:pt x="932" y="1869"/>
                    <a:pt x="932" y="1869"/>
                  </a:cubicBezTo>
                  <a:cubicBezTo>
                    <a:pt x="933" y="1869"/>
                    <a:pt x="934" y="1869"/>
                    <a:pt x="935" y="1869"/>
                  </a:cubicBezTo>
                  <a:cubicBezTo>
                    <a:pt x="936" y="1869"/>
                    <a:pt x="936" y="1869"/>
                    <a:pt x="936" y="1869"/>
                  </a:cubicBezTo>
                  <a:cubicBezTo>
                    <a:pt x="936" y="1869"/>
                    <a:pt x="937" y="1869"/>
                    <a:pt x="938" y="1869"/>
                  </a:cubicBezTo>
                  <a:cubicBezTo>
                    <a:pt x="938" y="1869"/>
                    <a:pt x="938" y="1869"/>
                    <a:pt x="938" y="1869"/>
                  </a:cubicBezTo>
                  <a:cubicBezTo>
                    <a:pt x="940" y="1869"/>
                    <a:pt x="941" y="1869"/>
                    <a:pt x="943" y="1869"/>
                  </a:cubicBezTo>
                  <a:cubicBezTo>
                    <a:pt x="1023" y="1866"/>
                    <a:pt x="1099" y="1808"/>
                    <a:pt x="1163" y="1702"/>
                  </a:cubicBezTo>
                  <a:cubicBezTo>
                    <a:pt x="1218" y="1611"/>
                    <a:pt x="1261" y="1488"/>
                    <a:pt x="1290" y="1344"/>
                  </a:cubicBezTo>
                  <a:cubicBezTo>
                    <a:pt x="1275" y="1347"/>
                    <a:pt x="1260" y="1349"/>
                    <a:pt x="1244" y="1351"/>
                  </a:cubicBezTo>
                  <a:cubicBezTo>
                    <a:pt x="1216" y="1483"/>
                    <a:pt x="1175" y="1596"/>
                    <a:pt x="1125" y="1679"/>
                  </a:cubicBezTo>
                  <a:close/>
                </a:path>
              </a:pathLst>
            </a:custGeom>
            <a:solidFill>
              <a:srgbClr val="006FC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Arial"/>
                <a:ea typeface="Arial"/>
                <a:cs typeface="Arial"/>
                <a:sym typeface="Arial"/>
              </a:endParaRPr>
            </a:p>
          </p:txBody>
        </p:sp>
        <p:sp>
          <p:nvSpPr>
            <p:cNvPr id="557" name="Google Shape;557;p71"/>
            <p:cNvSpPr/>
            <p:nvPr/>
          </p:nvSpPr>
          <p:spPr>
            <a:xfrm>
              <a:off x="3286" y="574"/>
              <a:ext cx="1125" cy="3176"/>
            </a:xfrm>
            <a:custGeom>
              <a:rect b="b" l="l" r="r" t="t"/>
              <a:pathLst>
                <a:path extrusionOk="0" h="1694" w="601">
                  <a:moveTo>
                    <a:pt x="562" y="1268"/>
                  </a:moveTo>
                  <a:cubicBezTo>
                    <a:pt x="510" y="1522"/>
                    <a:pt x="413" y="1694"/>
                    <a:pt x="301" y="1694"/>
                  </a:cubicBezTo>
                  <a:cubicBezTo>
                    <a:pt x="189" y="1694"/>
                    <a:pt x="92" y="1523"/>
                    <a:pt x="40" y="1269"/>
                  </a:cubicBezTo>
                  <a:cubicBezTo>
                    <a:pt x="116" y="1278"/>
                    <a:pt x="196" y="1283"/>
                    <a:pt x="276" y="1284"/>
                  </a:cubicBezTo>
                  <a:cubicBezTo>
                    <a:pt x="276" y="1284"/>
                    <a:pt x="276" y="1284"/>
                    <a:pt x="276" y="1284"/>
                  </a:cubicBezTo>
                  <a:cubicBezTo>
                    <a:pt x="298" y="1284"/>
                    <a:pt x="298" y="1284"/>
                    <a:pt x="298" y="1284"/>
                  </a:cubicBezTo>
                  <a:cubicBezTo>
                    <a:pt x="320" y="1284"/>
                    <a:pt x="320" y="1284"/>
                    <a:pt x="320" y="1284"/>
                  </a:cubicBezTo>
                  <a:cubicBezTo>
                    <a:pt x="320" y="1283"/>
                    <a:pt x="320" y="1283"/>
                    <a:pt x="320" y="1283"/>
                  </a:cubicBezTo>
                  <a:cubicBezTo>
                    <a:pt x="402" y="1283"/>
                    <a:pt x="484" y="1277"/>
                    <a:pt x="562" y="1268"/>
                  </a:cubicBezTo>
                  <a:close/>
                  <a:moveTo>
                    <a:pt x="468" y="791"/>
                  </a:moveTo>
                  <a:cubicBezTo>
                    <a:pt x="445" y="769"/>
                    <a:pt x="445" y="732"/>
                    <a:pt x="468" y="709"/>
                  </a:cubicBezTo>
                  <a:cubicBezTo>
                    <a:pt x="479" y="698"/>
                    <a:pt x="493" y="692"/>
                    <a:pt x="509" y="692"/>
                  </a:cubicBezTo>
                  <a:cubicBezTo>
                    <a:pt x="525" y="692"/>
                    <a:pt x="539" y="698"/>
                    <a:pt x="550" y="709"/>
                  </a:cubicBezTo>
                  <a:cubicBezTo>
                    <a:pt x="601" y="759"/>
                    <a:pt x="601" y="759"/>
                    <a:pt x="601" y="759"/>
                  </a:cubicBezTo>
                  <a:cubicBezTo>
                    <a:pt x="585" y="333"/>
                    <a:pt x="457" y="0"/>
                    <a:pt x="301" y="0"/>
                  </a:cubicBezTo>
                  <a:cubicBezTo>
                    <a:pt x="135" y="0"/>
                    <a:pt x="0" y="379"/>
                    <a:pt x="0" y="847"/>
                  </a:cubicBezTo>
                  <a:cubicBezTo>
                    <a:pt x="0" y="947"/>
                    <a:pt x="6" y="1044"/>
                    <a:pt x="17" y="1133"/>
                  </a:cubicBezTo>
                  <a:cubicBezTo>
                    <a:pt x="107" y="1145"/>
                    <a:pt x="202" y="1152"/>
                    <a:pt x="298" y="1152"/>
                  </a:cubicBezTo>
                  <a:cubicBezTo>
                    <a:pt x="396" y="1152"/>
                    <a:pt x="493" y="1145"/>
                    <a:pt x="585" y="1132"/>
                  </a:cubicBezTo>
                  <a:cubicBezTo>
                    <a:pt x="593" y="1066"/>
                    <a:pt x="599" y="996"/>
                    <a:pt x="601" y="924"/>
                  </a:cubicBezTo>
                  <a:lnTo>
                    <a:pt x="468" y="791"/>
                  </a:lnTo>
                  <a:close/>
                </a:path>
              </a:pathLst>
            </a:custGeom>
            <a:solidFill>
              <a:srgbClr val="2F549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Arial"/>
                <a:ea typeface="Arial"/>
                <a:cs typeface="Arial"/>
                <a:sym typeface="Arial"/>
              </a:endParaRPr>
            </a:p>
          </p:txBody>
        </p:sp>
      </p:grpSp>
      <p:grpSp>
        <p:nvGrpSpPr>
          <p:cNvPr id="558" name="Google Shape;558;p71"/>
          <p:cNvGrpSpPr/>
          <p:nvPr/>
        </p:nvGrpSpPr>
        <p:grpSpPr>
          <a:xfrm>
            <a:off x="8290730" y="2863064"/>
            <a:ext cx="1028700" cy="1029653"/>
            <a:chOff x="1682" y="0"/>
            <a:chExt cx="4316" cy="4320"/>
          </a:xfrm>
        </p:grpSpPr>
        <p:sp>
          <p:nvSpPr>
            <p:cNvPr id="559" name="Google Shape;559;p71"/>
            <p:cNvSpPr/>
            <p:nvPr/>
          </p:nvSpPr>
          <p:spPr>
            <a:xfrm>
              <a:off x="1682" y="0"/>
              <a:ext cx="4316" cy="432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Arial"/>
                <a:ea typeface="Arial"/>
                <a:cs typeface="Arial"/>
                <a:sym typeface="Arial"/>
              </a:endParaRPr>
            </a:p>
          </p:txBody>
        </p:sp>
        <p:sp>
          <p:nvSpPr>
            <p:cNvPr id="560" name="Google Shape;560;p71"/>
            <p:cNvSpPr/>
            <p:nvPr/>
          </p:nvSpPr>
          <p:spPr>
            <a:xfrm>
              <a:off x="1847" y="431"/>
              <a:ext cx="3979" cy="3443"/>
            </a:xfrm>
            <a:custGeom>
              <a:rect b="b" l="l" r="r" t="t"/>
              <a:pathLst>
                <a:path extrusionOk="0" h="1836" w="2124">
                  <a:moveTo>
                    <a:pt x="512" y="503"/>
                  </a:moveTo>
                  <a:cubicBezTo>
                    <a:pt x="505" y="503"/>
                    <a:pt x="499" y="501"/>
                    <a:pt x="495" y="496"/>
                  </a:cubicBezTo>
                  <a:cubicBezTo>
                    <a:pt x="461" y="456"/>
                    <a:pt x="413" y="433"/>
                    <a:pt x="361" y="433"/>
                  </a:cubicBezTo>
                  <a:cubicBezTo>
                    <a:pt x="309" y="433"/>
                    <a:pt x="260" y="456"/>
                    <a:pt x="227" y="496"/>
                  </a:cubicBezTo>
                  <a:cubicBezTo>
                    <a:pt x="219" y="505"/>
                    <a:pt x="205" y="506"/>
                    <a:pt x="196" y="498"/>
                  </a:cubicBezTo>
                  <a:cubicBezTo>
                    <a:pt x="187" y="491"/>
                    <a:pt x="186" y="477"/>
                    <a:pt x="193" y="467"/>
                  </a:cubicBezTo>
                  <a:cubicBezTo>
                    <a:pt x="235" y="418"/>
                    <a:pt x="296" y="389"/>
                    <a:pt x="361" y="389"/>
                  </a:cubicBezTo>
                  <a:cubicBezTo>
                    <a:pt x="426" y="389"/>
                    <a:pt x="487" y="418"/>
                    <a:pt x="528" y="467"/>
                  </a:cubicBezTo>
                  <a:cubicBezTo>
                    <a:pt x="536" y="477"/>
                    <a:pt x="535" y="491"/>
                    <a:pt x="526" y="498"/>
                  </a:cubicBezTo>
                  <a:cubicBezTo>
                    <a:pt x="522" y="502"/>
                    <a:pt x="516" y="503"/>
                    <a:pt x="512" y="503"/>
                  </a:cubicBezTo>
                  <a:close/>
                  <a:moveTo>
                    <a:pt x="994" y="498"/>
                  </a:moveTo>
                  <a:cubicBezTo>
                    <a:pt x="1003" y="491"/>
                    <a:pt x="1004" y="477"/>
                    <a:pt x="996" y="467"/>
                  </a:cubicBezTo>
                  <a:cubicBezTo>
                    <a:pt x="955" y="418"/>
                    <a:pt x="894" y="389"/>
                    <a:pt x="829" y="389"/>
                  </a:cubicBezTo>
                  <a:cubicBezTo>
                    <a:pt x="764" y="389"/>
                    <a:pt x="703" y="418"/>
                    <a:pt x="661" y="467"/>
                  </a:cubicBezTo>
                  <a:cubicBezTo>
                    <a:pt x="654" y="477"/>
                    <a:pt x="655" y="491"/>
                    <a:pt x="664" y="498"/>
                  </a:cubicBezTo>
                  <a:cubicBezTo>
                    <a:pt x="673" y="506"/>
                    <a:pt x="687" y="505"/>
                    <a:pt x="695" y="496"/>
                  </a:cubicBezTo>
                  <a:cubicBezTo>
                    <a:pt x="728" y="456"/>
                    <a:pt x="777" y="433"/>
                    <a:pt x="829" y="433"/>
                  </a:cubicBezTo>
                  <a:cubicBezTo>
                    <a:pt x="881" y="433"/>
                    <a:pt x="929" y="456"/>
                    <a:pt x="963" y="496"/>
                  </a:cubicBezTo>
                  <a:cubicBezTo>
                    <a:pt x="967" y="501"/>
                    <a:pt x="973" y="503"/>
                    <a:pt x="980" y="503"/>
                  </a:cubicBezTo>
                  <a:cubicBezTo>
                    <a:pt x="985" y="503"/>
                    <a:pt x="990" y="502"/>
                    <a:pt x="994" y="498"/>
                  </a:cubicBezTo>
                  <a:close/>
                  <a:moveTo>
                    <a:pt x="1462" y="498"/>
                  </a:moveTo>
                  <a:cubicBezTo>
                    <a:pt x="1471" y="491"/>
                    <a:pt x="1472" y="477"/>
                    <a:pt x="1465" y="467"/>
                  </a:cubicBezTo>
                  <a:cubicBezTo>
                    <a:pt x="1423" y="418"/>
                    <a:pt x="1362" y="389"/>
                    <a:pt x="1297" y="389"/>
                  </a:cubicBezTo>
                  <a:cubicBezTo>
                    <a:pt x="1232" y="389"/>
                    <a:pt x="1171" y="418"/>
                    <a:pt x="1130" y="467"/>
                  </a:cubicBezTo>
                  <a:cubicBezTo>
                    <a:pt x="1122" y="477"/>
                    <a:pt x="1123" y="491"/>
                    <a:pt x="1132" y="498"/>
                  </a:cubicBezTo>
                  <a:cubicBezTo>
                    <a:pt x="1142" y="506"/>
                    <a:pt x="1155" y="505"/>
                    <a:pt x="1163" y="496"/>
                  </a:cubicBezTo>
                  <a:cubicBezTo>
                    <a:pt x="1197" y="456"/>
                    <a:pt x="1245" y="433"/>
                    <a:pt x="1297" y="433"/>
                  </a:cubicBezTo>
                  <a:cubicBezTo>
                    <a:pt x="1349" y="433"/>
                    <a:pt x="1398" y="456"/>
                    <a:pt x="1431" y="496"/>
                  </a:cubicBezTo>
                  <a:cubicBezTo>
                    <a:pt x="1435" y="501"/>
                    <a:pt x="1441" y="503"/>
                    <a:pt x="1448" y="503"/>
                  </a:cubicBezTo>
                  <a:cubicBezTo>
                    <a:pt x="1453" y="503"/>
                    <a:pt x="1458" y="502"/>
                    <a:pt x="1462" y="498"/>
                  </a:cubicBezTo>
                  <a:close/>
                  <a:moveTo>
                    <a:pt x="1930" y="498"/>
                  </a:moveTo>
                  <a:cubicBezTo>
                    <a:pt x="1939" y="491"/>
                    <a:pt x="1940" y="477"/>
                    <a:pt x="1933" y="467"/>
                  </a:cubicBezTo>
                  <a:cubicBezTo>
                    <a:pt x="1891" y="418"/>
                    <a:pt x="1830" y="389"/>
                    <a:pt x="1765" y="389"/>
                  </a:cubicBezTo>
                  <a:cubicBezTo>
                    <a:pt x="1700" y="389"/>
                    <a:pt x="1639" y="418"/>
                    <a:pt x="1598" y="467"/>
                  </a:cubicBezTo>
                  <a:cubicBezTo>
                    <a:pt x="1590" y="477"/>
                    <a:pt x="1591" y="491"/>
                    <a:pt x="1600" y="498"/>
                  </a:cubicBezTo>
                  <a:cubicBezTo>
                    <a:pt x="1610" y="506"/>
                    <a:pt x="1624" y="505"/>
                    <a:pt x="1631" y="496"/>
                  </a:cubicBezTo>
                  <a:cubicBezTo>
                    <a:pt x="1665" y="456"/>
                    <a:pt x="1713" y="433"/>
                    <a:pt x="1765" y="433"/>
                  </a:cubicBezTo>
                  <a:cubicBezTo>
                    <a:pt x="1817" y="433"/>
                    <a:pt x="1866" y="456"/>
                    <a:pt x="1899" y="496"/>
                  </a:cubicBezTo>
                  <a:cubicBezTo>
                    <a:pt x="1903" y="501"/>
                    <a:pt x="1910" y="503"/>
                    <a:pt x="1916" y="503"/>
                  </a:cubicBezTo>
                  <a:cubicBezTo>
                    <a:pt x="1921" y="503"/>
                    <a:pt x="1926" y="502"/>
                    <a:pt x="1930" y="498"/>
                  </a:cubicBezTo>
                  <a:close/>
                  <a:moveTo>
                    <a:pt x="760" y="304"/>
                  </a:moveTo>
                  <a:cubicBezTo>
                    <a:pt x="769" y="296"/>
                    <a:pt x="770" y="282"/>
                    <a:pt x="762" y="273"/>
                  </a:cubicBezTo>
                  <a:cubicBezTo>
                    <a:pt x="721" y="223"/>
                    <a:pt x="660" y="195"/>
                    <a:pt x="595" y="195"/>
                  </a:cubicBezTo>
                  <a:cubicBezTo>
                    <a:pt x="530" y="195"/>
                    <a:pt x="469" y="223"/>
                    <a:pt x="427" y="273"/>
                  </a:cubicBezTo>
                  <a:cubicBezTo>
                    <a:pt x="420" y="282"/>
                    <a:pt x="421" y="296"/>
                    <a:pt x="430" y="304"/>
                  </a:cubicBezTo>
                  <a:cubicBezTo>
                    <a:pt x="439" y="312"/>
                    <a:pt x="453" y="310"/>
                    <a:pt x="461" y="301"/>
                  </a:cubicBezTo>
                  <a:cubicBezTo>
                    <a:pt x="494" y="262"/>
                    <a:pt x="543" y="239"/>
                    <a:pt x="595" y="239"/>
                  </a:cubicBezTo>
                  <a:cubicBezTo>
                    <a:pt x="647" y="239"/>
                    <a:pt x="695" y="262"/>
                    <a:pt x="729" y="301"/>
                  </a:cubicBezTo>
                  <a:cubicBezTo>
                    <a:pt x="733" y="306"/>
                    <a:pt x="739" y="309"/>
                    <a:pt x="746" y="309"/>
                  </a:cubicBezTo>
                  <a:cubicBezTo>
                    <a:pt x="751" y="309"/>
                    <a:pt x="756" y="307"/>
                    <a:pt x="760" y="304"/>
                  </a:cubicBezTo>
                  <a:close/>
                  <a:moveTo>
                    <a:pt x="1228" y="304"/>
                  </a:moveTo>
                  <a:cubicBezTo>
                    <a:pt x="1237" y="296"/>
                    <a:pt x="1238" y="282"/>
                    <a:pt x="1230" y="273"/>
                  </a:cubicBezTo>
                  <a:cubicBezTo>
                    <a:pt x="1189" y="223"/>
                    <a:pt x="1128" y="195"/>
                    <a:pt x="1063" y="195"/>
                  </a:cubicBezTo>
                  <a:cubicBezTo>
                    <a:pt x="998" y="195"/>
                    <a:pt x="937" y="223"/>
                    <a:pt x="896" y="273"/>
                  </a:cubicBezTo>
                  <a:cubicBezTo>
                    <a:pt x="888" y="282"/>
                    <a:pt x="889" y="296"/>
                    <a:pt x="898" y="304"/>
                  </a:cubicBezTo>
                  <a:cubicBezTo>
                    <a:pt x="908" y="312"/>
                    <a:pt x="921" y="310"/>
                    <a:pt x="929" y="301"/>
                  </a:cubicBezTo>
                  <a:cubicBezTo>
                    <a:pt x="963" y="262"/>
                    <a:pt x="1011" y="239"/>
                    <a:pt x="1063" y="239"/>
                  </a:cubicBezTo>
                  <a:cubicBezTo>
                    <a:pt x="1115" y="239"/>
                    <a:pt x="1163" y="262"/>
                    <a:pt x="1197" y="301"/>
                  </a:cubicBezTo>
                  <a:cubicBezTo>
                    <a:pt x="1201" y="306"/>
                    <a:pt x="1207" y="309"/>
                    <a:pt x="1214" y="309"/>
                  </a:cubicBezTo>
                  <a:cubicBezTo>
                    <a:pt x="1219" y="309"/>
                    <a:pt x="1224" y="307"/>
                    <a:pt x="1228" y="304"/>
                  </a:cubicBezTo>
                  <a:close/>
                  <a:moveTo>
                    <a:pt x="1696" y="304"/>
                  </a:moveTo>
                  <a:cubicBezTo>
                    <a:pt x="1705" y="296"/>
                    <a:pt x="1706" y="282"/>
                    <a:pt x="1699" y="273"/>
                  </a:cubicBezTo>
                  <a:cubicBezTo>
                    <a:pt x="1657" y="223"/>
                    <a:pt x="1596" y="195"/>
                    <a:pt x="1531" y="195"/>
                  </a:cubicBezTo>
                  <a:cubicBezTo>
                    <a:pt x="1466" y="195"/>
                    <a:pt x="1405" y="223"/>
                    <a:pt x="1364" y="273"/>
                  </a:cubicBezTo>
                  <a:cubicBezTo>
                    <a:pt x="1356" y="282"/>
                    <a:pt x="1357" y="296"/>
                    <a:pt x="1366" y="304"/>
                  </a:cubicBezTo>
                  <a:cubicBezTo>
                    <a:pt x="1376" y="312"/>
                    <a:pt x="1389" y="310"/>
                    <a:pt x="1397" y="301"/>
                  </a:cubicBezTo>
                  <a:cubicBezTo>
                    <a:pt x="1431" y="262"/>
                    <a:pt x="1479" y="239"/>
                    <a:pt x="1531" y="239"/>
                  </a:cubicBezTo>
                  <a:cubicBezTo>
                    <a:pt x="1583" y="239"/>
                    <a:pt x="1632" y="262"/>
                    <a:pt x="1665" y="301"/>
                  </a:cubicBezTo>
                  <a:cubicBezTo>
                    <a:pt x="1669" y="306"/>
                    <a:pt x="1675" y="309"/>
                    <a:pt x="1682" y="309"/>
                  </a:cubicBezTo>
                  <a:cubicBezTo>
                    <a:pt x="1687" y="309"/>
                    <a:pt x="1692" y="307"/>
                    <a:pt x="1696" y="304"/>
                  </a:cubicBezTo>
                  <a:close/>
                  <a:moveTo>
                    <a:pt x="994" y="109"/>
                  </a:moveTo>
                  <a:cubicBezTo>
                    <a:pt x="1003" y="101"/>
                    <a:pt x="1004" y="88"/>
                    <a:pt x="996" y="78"/>
                  </a:cubicBezTo>
                  <a:cubicBezTo>
                    <a:pt x="955" y="29"/>
                    <a:pt x="894" y="0"/>
                    <a:pt x="829" y="0"/>
                  </a:cubicBezTo>
                  <a:cubicBezTo>
                    <a:pt x="764" y="0"/>
                    <a:pt x="703" y="29"/>
                    <a:pt x="661" y="78"/>
                  </a:cubicBezTo>
                  <a:cubicBezTo>
                    <a:pt x="654" y="88"/>
                    <a:pt x="655" y="101"/>
                    <a:pt x="664" y="109"/>
                  </a:cubicBezTo>
                  <a:cubicBezTo>
                    <a:pt x="673" y="117"/>
                    <a:pt x="687" y="116"/>
                    <a:pt x="695" y="107"/>
                  </a:cubicBezTo>
                  <a:cubicBezTo>
                    <a:pt x="728" y="67"/>
                    <a:pt x="777" y="44"/>
                    <a:pt x="829" y="44"/>
                  </a:cubicBezTo>
                  <a:cubicBezTo>
                    <a:pt x="881" y="44"/>
                    <a:pt x="929" y="67"/>
                    <a:pt x="963" y="107"/>
                  </a:cubicBezTo>
                  <a:cubicBezTo>
                    <a:pt x="967" y="112"/>
                    <a:pt x="973" y="114"/>
                    <a:pt x="980" y="114"/>
                  </a:cubicBezTo>
                  <a:cubicBezTo>
                    <a:pt x="985" y="114"/>
                    <a:pt x="990" y="113"/>
                    <a:pt x="994" y="109"/>
                  </a:cubicBezTo>
                  <a:close/>
                  <a:moveTo>
                    <a:pt x="1462" y="109"/>
                  </a:moveTo>
                  <a:cubicBezTo>
                    <a:pt x="1471" y="101"/>
                    <a:pt x="1472" y="88"/>
                    <a:pt x="1465" y="78"/>
                  </a:cubicBezTo>
                  <a:cubicBezTo>
                    <a:pt x="1423" y="29"/>
                    <a:pt x="1362" y="0"/>
                    <a:pt x="1297" y="0"/>
                  </a:cubicBezTo>
                  <a:cubicBezTo>
                    <a:pt x="1232" y="0"/>
                    <a:pt x="1171" y="29"/>
                    <a:pt x="1130" y="78"/>
                  </a:cubicBezTo>
                  <a:cubicBezTo>
                    <a:pt x="1122" y="88"/>
                    <a:pt x="1123" y="101"/>
                    <a:pt x="1132" y="109"/>
                  </a:cubicBezTo>
                  <a:cubicBezTo>
                    <a:pt x="1142" y="117"/>
                    <a:pt x="1155" y="116"/>
                    <a:pt x="1163" y="107"/>
                  </a:cubicBezTo>
                  <a:cubicBezTo>
                    <a:pt x="1197" y="67"/>
                    <a:pt x="1245" y="44"/>
                    <a:pt x="1297" y="44"/>
                  </a:cubicBezTo>
                  <a:cubicBezTo>
                    <a:pt x="1349" y="44"/>
                    <a:pt x="1398" y="67"/>
                    <a:pt x="1431" y="107"/>
                  </a:cubicBezTo>
                  <a:cubicBezTo>
                    <a:pt x="1435" y="112"/>
                    <a:pt x="1441" y="114"/>
                    <a:pt x="1448" y="114"/>
                  </a:cubicBezTo>
                  <a:cubicBezTo>
                    <a:pt x="1453" y="114"/>
                    <a:pt x="1458" y="113"/>
                    <a:pt x="1462" y="109"/>
                  </a:cubicBezTo>
                  <a:close/>
                  <a:moveTo>
                    <a:pt x="2060" y="662"/>
                  </a:moveTo>
                  <a:cubicBezTo>
                    <a:pt x="2018" y="612"/>
                    <a:pt x="1957" y="584"/>
                    <a:pt x="1893" y="584"/>
                  </a:cubicBezTo>
                  <a:cubicBezTo>
                    <a:pt x="1839" y="584"/>
                    <a:pt x="1788" y="603"/>
                    <a:pt x="1749" y="638"/>
                  </a:cubicBezTo>
                  <a:cubicBezTo>
                    <a:pt x="1760" y="647"/>
                    <a:pt x="1771" y="657"/>
                    <a:pt x="1781" y="667"/>
                  </a:cubicBezTo>
                  <a:cubicBezTo>
                    <a:pt x="1781" y="667"/>
                    <a:pt x="1781" y="668"/>
                    <a:pt x="1781" y="668"/>
                  </a:cubicBezTo>
                  <a:cubicBezTo>
                    <a:pt x="1813" y="642"/>
                    <a:pt x="1852" y="628"/>
                    <a:pt x="1893" y="628"/>
                  </a:cubicBezTo>
                  <a:cubicBezTo>
                    <a:pt x="1944" y="628"/>
                    <a:pt x="1993" y="651"/>
                    <a:pt x="2026" y="690"/>
                  </a:cubicBezTo>
                  <a:cubicBezTo>
                    <a:pt x="2031" y="695"/>
                    <a:pt x="2037" y="698"/>
                    <a:pt x="2043" y="698"/>
                  </a:cubicBezTo>
                  <a:cubicBezTo>
                    <a:pt x="2048" y="698"/>
                    <a:pt x="2053" y="696"/>
                    <a:pt x="2057" y="693"/>
                  </a:cubicBezTo>
                  <a:cubicBezTo>
                    <a:pt x="2067" y="685"/>
                    <a:pt x="2068" y="671"/>
                    <a:pt x="2060" y="662"/>
                  </a:cubicBezTo>
                  <a:close/>
                  <a:moveTo>
                    <a:pt x="377" y="638"/>
                  </a:moveTo>
                  <a:cubicBezTo>
                    <a:pt x="338" y="603"/>
                    <a:pt x="287" y="584"/>
                    <a:pt x="233" y="584"/>
                  </a:cubicBezTo>
                  <a:cubicBezTo>
                    <a:pt x="169" y="584"/>
                    <a:pt x="108" y="612"/>
                    <a:pt x="66" y="662"/>
                  </a:cubicBezTo>
                  <a:cubicBezTo>
                    <a:pt x="58" y="671"/>
                    <a:pt x="59" y="685"/>
                    <a:pt x="69" y="693"/>
                  </a:cubicBezTo>
                  <a:cubicBezTo>
                    <a:pt x="78" y="701"/>
                    <a:pt x="92" y="699"/>
                    <a:pt x="100" y="690"/>
                  </a:cubicBezTo>
                  <a:cubicBezTo>
                    <a:pt x="133" y="651"/>
                    <a:pt x="182" y="628"/>
                    <a:pt x="233" y="628"/>
                  </a:cubicBezTo>
                  <a:cubicBezTo>
                    <a:pt x="274" y="628"/>
                    <a:pt x="313" y="642"/>
                    <a:pt x="344" y="667"/>
                  </a:cubicBezTo>
                  <a:cubicBezTo>
                    <a:pt x="355" y="657"/>
                    <a:pt x="366" y="647"/>
                    <a:pt x="377" y="638"/>
                  </a:cubicBezTo>
                  <a:close/>
                  <a:moveTo>
                    <a:pt x="2052" y="1567"/>
                  </a:moveTo>
                  <a:cubicBezTo>
                    <a:pt x="2030" y="1534"/>
                    <a:pt x="2004" y="1506"/>
                    <a:pt x="1974" y="1492"/>
                  </a:cubicBezTo>
                  <a:cubicBezTo>
                    <a:pt x="1885" y="1451"/>
                    <a:pt x="1720" y="1449"/>
                    <a:pt x="1720" y="1449"/>
                  </a:cubicBezTo>
                  <a:cubicBezTo>
                    <a:pt x="1720" y="1449"/>
                    <a:pt x="1614" y="1537"/>
                    <a:pt x="1533" y="1602"/>
                  </a:cubicBezTo>
                  <a:cubicBezTo>
                    <a:pt x="1530" y="1604"/>
                    <a:pt x="1527" y="1604"/>
                    <a:pt x="1524" y="1602"/>
                  </a:cubicBezTo>
                  <a:cubicBezTo>
                    <a:pt x="1464" y="1555"/>
                    <a:pt x="1337" y="1449"/>
                    <a:pt x="1337" y="1449"/>
                  </a:cubicBezTo>
                  <a:cubicBezTo>
                    <a:pt x="1337" y="1449"/>
                    <a:pt x="1197" y="1451"/>
                    <a:pt x="1105" y="1483"/>
                  </a:cubicBezTo>
                  <a:cubicBezTo>
                    <a:pt x="1123" y="1499"/>
                    <a:pt x="1139" y="1519"/>
                    <a:pt x="1155" y="1543"/>
                  </a:cubicBezTo>
                  <a:cubicBezTo>
                    <a:pt x="1208" y="1621"/>
                    <a:pt x="1235" y="1714"/>
                    <a:pt x="1235" y="1811"/>
                  </a:cubicBezTo>
                  <a:cubicBezTo>
                    <a:pt x="1235" y="1814"/>
                    <a:pt x="1235" y="1814"/>
                    <a:pt x="1235" y="1814"/>
                  </a:cubicBezTo>
                  <a:cubicBezTo>
                    <a:pt x="1235" y="1821"/>
                    <a:pt x="1234" y="1829"/>
                    <a:pt x="1231" y="1836"/>
                  </a:cubicBezTo>
                  <a:cubicBezTo>
                    <a:pt x="2102" y="1836"/>
                    <a:pt x="2102" y="1836"/>
                    <a:pt x="2102" y="1836"/>
                  </a:cubicBezTo>
                  <a:cubicBezTo>
                    <a:pt x="2114" y="1836"/>
                    <a:pt x="2124" y="1826"/>
                    <a:pt x="2124" y="1814"/>
                  </a:cubicBezTo>
                  <a:cubicBezTo>
                    <a:pt x="2124" y="1811"/>
                    <a:pt x="2124" y="1811"/>
                    <a:pt x="2124" y="1811"/>
                  </a:cubicBezTo>
                  <a:cubicBezTo>
                    <a:pt x="2124" y="1724"/>
                    <a:pt x="2100" y="1639"/>
                    <a:pt x="2052" y="1567"/>
                  </a:cubicBezTo>
                  <a:close/>
                  <a:moveTo>
                    <a:pt x="1191" y="1811"/>
                  </a:moveTo>
                  <a:cubicBezTo>
                    <a:pt x="1191" y="1724"/>
                    <a:pt x="1167" y="1639"/>
                    <a:pt x="1119" y="1567"/>
                  </a:cubicBezTo>
                  <a:cubicBezTo>
                    <a:pt x="1097" y="1534"/>
                    <a:pt x="1071" y="1506"/>
                    <a:pt x="1042" y="1492"/>
                  </a:cubicBezTo>
                  <a:cubicBezTo>
                    <a:pt x="952" y="1451"/>
                    <a:pt x="787" y="1449"/>
                    <a:pt x="787" y="1449"/>
                  </a:cubicBezTo>
                  <a:cubicBezTo>
                    <a:pt x="787" y="1449"/>
                    <a:pt x="787" y="1449"/>
                    <a:pt x="787" y="1449"/>
                  </a:cubicBezTo>
                  <a:cubicBezTo>
                    <a:pt x="787" y="1449"/>
                    <a:pt x="722" y="1541"/>
                    <a:pt x="592" y="1541"/>
                  </a:cubicBezTo>
                  <a:cubicBezTo>
                    <a:pt x="599" y="1541"/>
                    <a:pt x="599" y="1541"/>
                    <a:pt x="599" y="1541"/>
                  </a:cubicBezTo>
                  <a:cubicBezTo>
                    <a:pt x="469" y="1541"/>
                    <a:pt x="404" y="1449"/>
                    <a:pt x="404" y="1449"/>
                  </a:cubicBezTo>
                  <a:cubicBezTo>
                    <a:pt x="404" y="1449"/>
                    <a:pt x="404" y="1449"/>
                    <a:pt x="404" y="1449"/>
                  </a:cubicBezTo>
                  <a:cubicBezTo>
                    <a:pt x="404" y="1449"/>
                    <a:pt x="239" y="1451"/>
                    <a:pt x="150" y="1492"/>
                  </a:cubicBezTo>
                  <a:cubicBezTo>
                    <a:pt x="120" y="1506"/>
                    <a:pt x="94" y="1534"/>
                    <a:pt x="72" y="1567"/>
                  </a:cubicBezTo>
                  <a:cubicBezTo>
                    <a:pt x="24" y="1639"/>
                    <a:pt x="0" y="1724"/>
                    <a:pt x="0" y="1811"/>
                  </a:cubicBezTo>
                  <a:cubicBezTo>
                    <a:pt x="0" y="1814"/>
                    <a:pt x="0" y="1814"/>
                    <a:pt x="0" y="1814"/>
                  </a:cubicBezTo>
                  <a:cubicBezTo>
                    <a:pt x="0" y="1826"/>
                    <a:pt x="10" y="1836"/>
                    <a:pt x="22" y="1836"/>
                  </a:cubicBezTo>
                  <a:cubicBezTo>
                    <a:pt x="1169" y="1836"/>
                    <a:pt x="1169" y="1836"/>
                    <a:pt x="1169" y="1836"/>
                  </a:cubicBezTo>
                  <a:cubicBezTo>
                    <a:pt x="1181" y="1836"/>
                    <a:pt x="1191" y="1826"/>
                    <a:pt x="1191" y="1814"/>
                  </a:cubicBezTo>
                  <a:lnTo>
                    <a:pt x="1191" y="1811"/>
                  </a:lnTo>
                  <a:close/>
                  <a:moveTo>
                    <a:pt x="1228" y="693"/>
                  </a:moveTo>
                  <a:cubicBezTo>
                    <a:pt x="1237" y="685"/>
                    <a:pt x="1238" y="671"/>
                    <a:pt x="1230" y="662"/>
                  </a:cubicBezTo>
                  <a:cubicBezTo>
                    <a:pt x="1189" y="612"/>
                    <a:pt x="1128" y="584"/>
                    <a:pt x="1063" y="584"/>
                  </a:cubicBezTo>
                  <a:cubicBezTo>
                    <a:pt x="998" y="584"/>
                    <a:pt x="937" y="612"/>
                    <a:pt x="896" y="662"/>
                  </a:cubicBezTo>
                  <a:cubicBezTo>
                    <a:pt x="888" y="671"/>
                    <a:pt x="889" y="685"/>
                    <a:pt x="898" y="693"/>
                  </a:cubicBezTo>
                  <a:cubicBezTo>
                    <a:pt x="908" y="701"/>
                    <a:pt x="921" y="699"/>
                    <a:pt x="929" y="690"/>
                  </a:cubicBezTo>
                  <a:cubicBezTo>
                    <a:pt x="963" y="651"/>
                    <a:pt x="1011" y="628"/>
                    <a:pt x="1063" y="628"/>
                  </a:cubicBezTo>
                  <a:cubicBezTo>
                    <a:pt x="1115" y="628"/>
                    <a:pt x="1163" y="651"/>
                    <a:pt x="1197" y="690"/>
                  </a:cubicBezTo>
                  <a:cubicBezTo>
                    <a:pt x="1201" y="695"/>
                    <a:pt x="1207" y="698"/>
                    <a:pt x="1214" y="698"/>
                  </a:cubicBezTo>
                  <a:cubicBezTo>
                    <a:pt x="1219" y="698"/>
                    <a:pt x="1224" y="696"/>
                    <a:pt x="1228" y="693"/>
                  </a:cubicBezTo>
                  <a:close/>
                  <a:moveTo>
                    <a:pt x="1255" y="1157"/>
                  </a:moveTo>
                  <a:cubicBezTo>
                    <a:pt x="1275" y="1207"/>
                    <a:pt x="1328" y="1336"/>
                    <a:pt x="1356" y="1362"/>
                  </a:cubicBezTo>
                  <a:cubicBezTo>
                    <a:pt x="1358" y="1363"/>
                    <a:pt x="1361" y="1365"/>
                    <a:pt x="1363" y="1367"/>
                  </a:cubicBezTo>
                  <a:cubicBezTo>
                    <a:pt x="1363" y="1414"/>
                    <a:pt x="1363" y="1414"/>
                    <a:pt x="1363" y="1414"/>
                  </a:cubicBezTo>
                  <a:cubicBezTo>
                    <a:pt x="1365" y="1415"/>
                    <a:pt x="1365" y="1415"/>
                    <a:pt x="1365" y="1415"/>
                  </a:cubicBezTo>
                  <a:cubicBezTo>
                    <a:pt x="1365" y="1416"/>
                    <a:pt x="1383" y="1430"/>
                    <a:pt x="1407" y="1450"/>
                  </a:cubicBezTo>
                  <a:cubicBezTo>
                    <a:pt x="1407" y="1399"/>
                    <a:pt x="1407" y="1399"/>
                    <a:pt x="1407" y="1399"/>
                  </a:cubicBezTo>
                  <a:cubicBezTo>
                    <a:pt x="1444" y="1422"/>
                    <a:pt x="1492" y="1445"/>
                    <a:pt x="1528" y="1445"/>
                  </a:cubicBezTo>
                  <a:cubicBezTo>
                    <a:pt x="1565" y="1445"/>
                    <a:pt x="1613" y="1422"/>
                    <a:pt x="1649" y="1399"/>
                  </a:cubicBezTo>
                  <a:cubicBezTo>
                    <a:pt x="1649" y="1450"/>
                    <a:pt x="1649" y="1450"/>
                    <a:pt x="1649" y="1450"/>
                  </a:cubicBezTo>
                  <a:cubicBezTo>
                    <a:pt x="1675" y="1430"/>
                    <a:pt x="1692" y="1415"/>
                    <a:pt x="1692" y="1415"/>
                  </a:cubicBezTo>
                  <a:cubicBezTo>
                    <a:pt x="1693" y="1414"/>
                    <a:pt x="1693" y="1414"/>
                    <a:pt x="1693" y="1414"/>
                  </a:cubicBezTo>
                  <a:cubicBezTo>
                    <a:pt x="1693" y="1368"/>
                    <a:pt x="1693" y="1368"/>
                    <a:pt x="1693" y="1368"/>
                  </a:cubicBezTo>
                  <a:cubicBezTo>
                    <a:pt x="1696" y="1365"/>
                    <a:pt x="1699" y="1363"/>
                    <a:pt x="1701" y="1362"/>
                  </a:cubicBezTo>
                  <a:cubicBezTo>
                    <a:pt x="1729" y="1336"/>
                    <a:pt x="1782" y="1207"/>
                    <a:pt x="1802" y="1157"/>
                  </a:cubicBezTo>
                  <a:cubicBezTo>
                    <a:pt x="1837" y="1135"/>
                    <a:pt x="1846" y="1097"/>
                    <a:pt x="1849" y="1081"/>
                  </a:cubicBezTo>
                  <a:cubicBezTo>
                    <a:pt x="1849" y="1079"/>
                    <a:pt x="1849" y="1078"/>
                    <a:pt x="1849" y="1076"/>
                  </a:cubicBezTo>
                  <a:cubicBezTo>
                    <a:pt x="1796" y="1101"/>
                    <a:pt x="1796" y="1101"/>
                    <a:pt x="1796" y="1101"/>
                  </a:cubicBezTo>
                  <a:cubicBezTo>
                    <a:pt x="1791" y="1109"/>
                    <a:pt x="1784" y="1117"/>
                    <a:pt x="1774" y="1122"/>
                  </a:cubicBezTo>
                  <a:cubicBezTo>
                    <a:pt x="1769" y="1124"/>
                    <a:pt x="1766" y="1129"/>
                    <a:pt x="1764" y="1134"/>
                  </a:cubicBezTo>
                  <a:cubicBezTo>
                    <a:pt x="1731" y="1217"/>
                    <a:pt x="1687" y="1315"/>
                    <a:pt x="1671" y="1329"/>
                  </a:cubicBezTo>
                  <a:cubicBezTo>
                    <a:pt x="1644" y="1353"/>
                    <a:pt x="1568" y="1401"/>
                    <a:pt x="1528" y="1401"/>
                  </a:cubicBezTo>
                  <a:cubicBezTo>
                    <a:pt x="1489" y="1401"/>
                    <a:pt x="1413" y="1353"/>
                    <a:pt x="1385" y="1329"/>
                  </a:cubicBezTo>
                  <a:cubicBezTo>
                    <a:pt x="1370" y="1315"/>
                    <a:pt x="1326" y="1217"/>
                    <a:pt x="1293" y="1134"/>
                  </a:cubicBezTo>
                  <a:cubicBezTo>
                    <a:pt x="1291" y="1129"/>
                    <a:pt x="1287" y="1124"/>
                    <a:pt x="1283" y="1122"/>
                  </a:cubicBezTo>
                  <a:cubicBezTo>
                    <a:pt x="1273" y="1117"/>
                    <a:pt x="1266" y="1109"/>
                    <a:pt x="1261" y="1101"/>
                  </a:cubicBezTo>
                  <a:cubicBezTo>
                    <a:pt x="1208" y="1076"/>
                    <a:pt x="1208" y="1076"/>
                    <a:pt x="1208" y="1076"/>
                  </a:cubicBezTo>
                  <a:cubicBezTo>
                    <a:pt x="1208" y="1078"/>
                    <a:pt x="1208" y="1080"/>
                    <a:pt x="1208" y="1083"/>
                  </a:cubicBezTo>
                  <a:cubicBezTo>
                    <a:pt x="1212" y="1102"/>
                    <a:pt x="1222" y="1136"/>
                    <a:pt x="1255" y="1157"/>
                  </a:cubicBezTo>
                  <a:close/>
                  <a:moveTo>
                    <a:pt x="322" y="1157"/>
                  </a:moveTo>
                  <a:cubicBezTo>
                    <a:pt x="342" y="1207"/>
                    <a:pt x="395" y="1336"/>
                    <a:pt x="423" y="1362"/>
                  </a:cubicBezTo>
                  <a:cubicBezTo>
                    <a:pt x="425" y="1363"/>
                    <a:pt x="428" y="1365"/>
                    <a:pt x="431" y="1368"/>
                  </a:cubicBezTo>
                  <a:cubicBezTo>
                    <a:pt x="431" y="1411"/>
                    <a:pt x="431" y="1411"/>
                    <a:pt x="431" y="1411"/>
                  </a:cubicBezTo>
                  <a:cubicBezTo>
                    <a:pt x="440" y="1423"/>
                    <a:pt x="440" y="1423"/>
                    <a:pt x="440" y="1423"/>
                  </a:cubicBezTo>
                  <a:cubicBezTo>
                    <a:pt x="441" y="1425"/>
                    <a:pt x="452" y="1440"/>
                    <a:pt x="475" y="1457"/>
                  </a:cubicBezTo>
                  <a:cubicBezTo>
                    <a:pt x="475" y="1399"/>
                    <a:pt x="475" y="1399"/>
                    <a:pt x="475" y="1399"/>
                  </a:cubicBezTo>
                  <a:cubicBezTo>
                    <a:pt x="511" y="1422"/>
                    <a:pt x="559" y="1445"/>
                    <a:pt x="595" y="1445"/>
                  </a:cubicBezTo>
                  <a:cubicBezTo>
                    <a:pt x="632" y="1445"/>
                    <a:pt x="680" y="1422"/>
                    <a:pt x="717" y="1399"/>
                  </a:cubicBezTo>
                  <a:cubicBezTo>
                    <a:pt x="717" y="1457"/>
                    <a:pt x="717" y="1457"/>
                    <a:pt x="717" y="1457"/>
                  </a:cubicBezTo>
                  <a:cubicBezTo>
                    <a:pt x="740" y="1440"/>
                    <a:pt x="751" y="1424"/>
                    <a:pt x="751" y="1423"/>
                  </a:cubicBezTo>
                  <a:cubicBezTo>
                    <a:pt x="761" y="1411"/>
                    <a:pt x="761" y="1411"/>
                    <a:pt x="761" y="1411"/>
                  </a:cubicBezTo>
                  <a:cubicBezTo>
                    <a:pt x="761" y="1367"/>
                    <a:pt x="761" y="1367"/>
                    <a:pt x="761" y="1367"/>
                  </a:cubicBezTo>
                  <a:cubicBezTo>
                    <a:pt x="763" y="1365"/>
                    <a:pt x="766" y="1363"/>
                    <a:pt x="768" y="1362"/>
                  </a:cubicBezTo>
                  <a:cubicBezTo>
                    <a:pt x="796" y="1336"/>
                    <a:pt x="849" y="1207"/>
                    <a:pt x="869" y="1157"/>
                  </a:cubicBezTo>
                  <a:cubicBezTo>
                    <a:pt x="904" y="1135"/>
                    <a:pt x="913" y="1097"/>
                    <a:pt x="916" y="1081"/>
                  </a:cubicBezTo>
                  <a:cubicBezTo>
                    <a:pt x="916" y="1079"/>
                    <a:pt x="916" y="1078"/>
                    <a:pt x="916" y="1076"/>
                  </a:cubicBezTo>
                  <a:cubicBezTo>
                    <a:pt x="863" y="1101"/>
                    <a:pt x="863" y="1101"/>
                    <a:pt x="863" y="1101"/>
                  </a:cubicBezTo>
                  <a:cubicBezTo>
                    <a:pt x="858" y="1109"/>
                    <a:pt x="851" y="1117"/>
                    <a:pt x="841" y="1122"/>
                  </a:cubicBezTo>
                  <a:cubicBezTo>
                    <a:pt x="836" y="1124"/>
                    <a:pt x="833" y="1129"/>
                    <a:pt x="831" y="1134"/>
                  </a:cubicBezTo>
                  <a:cubicBezTo>
                    <a:pt x="798" y="1217"/>
                    <a:pt x="754" y="1315"/>
                    <a:pt x="738" y="1329"/>
                  </a:cubicBezTo>
                  <a:cubicBezTo>
                    <a:pt x="711" y="1353"/>
                    <a:pt x="635" y="1401"/>
                    <a:pt x="595" y="1401"/>
                  </a:cubicBezTo>
                  <a:cubicBezTo>
                    <a:pt x="556" y="1401"/>
                    <a:pt x="480" y="1353"/>
                    <a:pt x="452" y="1329"/>
                  </a:cubicBezTo>
                  <a:cubicBezTo>
                    <a:pt x="437" y="1315"/>
                    <a:pt x="393" y="1217"/>
                    <a:pt x="360" y="1134"/>
                  </a:cubicBezTo>
                  <a:cubicBezTo>
                    <a:pt x="358" y="1129"/>
                    <a:pt x="354" y="1124"/>
                    <a:pt x="350" y="1122"/>
                  </a:cubicBezTo>
                  <a:cubicBezTo>
                    <a:pt x="339" y="1117"/>
                    <a:pt x="333" y="1109"/>
                    <a:pt x="328" y="1101"/>
                  </a:cubicBezTo>
                  <a:cubicBezTo>
                    <a:pt x="275" y="1076"/>
                    <a:pt x="275" y="1076"/>
                    <a:pt x="275" y="1076"/>
                  </a:cubicBezTo>
                  <a:cubicBezTo>
                    <a:pt x="275" y="1078"/>
                    <a:pt x="275" y="1080"/>
                    <a:pt x="275" y="1083"/>
                  </a:cubicBezTo>
                  <a:cubicBezTo>
                    <a:pt x="279" y="1102"/>
                    <a:pt x="289" y="1136"/>
                    <a:pt x="322" y="1157"/>
                  </a:cubicBezTo>
                  <a:close/>
                </a:path>
              </a:pathLst>
            </a:custGeom>
            <a:solidFill>
              <a:srgbClr val="006FC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Arial"/>
                <a:ea typeface="Arial"/>
                <a:cs typeface="Arial"/>
                <a:sym typeface="Arial"/>
              </a:endParaRPr>
            </a:p>
          </p:txBody>
        </p:sp>
        <p:sp>
          <p:nvSpPr>
            <p:cNvPr id="561" name="Google Shape;561;p71"/>
            <p:cNvSpPr/>
            <p:nvPr/>
          </p:nvSpPr>
          <p:spPr>
            <a:xfrm>
              <a:off x="2383" y="1568"/>
              <a:ext cx="3019" cy="1511"/>
            </a:xfrm>
            <a:custGeom>
              <a:rect b="b" l="l" r="r" t="t"/>
              <a:pathLst>
                <a:path extrusionOk="0" h="806" w="1612">
                  <a:moveTo>
                    <a:pt x="1542" y="422"/>
                  </a:moveTo>
                  <a:cubicBezTo>
                    <a:pt x="1542" y="422"/>
                    <a:pt x="1542" y="421"/>
                    <a:pt x="1542" y="421"/>
                  </a:cubicBezTo>
                  <a:cubicBezTo>
                    <a:pt x="1541" y="422"/>
                    <a:pt x="1536" y="437"/>
                    <a:pt x="1508" y="469"/>
                  </a:cubicBezTo>
                  <a:cubicBezTo>
                    <a:pt x="1507" y="470"/>
                    <a:pt x="1506" y="470"/>
                    <a:pt x="1505" y="470"/>
                  </a:cubicBezTo>
                  <a:cubicBezTo>
                    <a:pt x="1485" y="470"/>
                    <a:pt x="1485" y="470"/>
                    <a:pt x="1485" y="470"/>
                  </a:cubicBezTo>
                  <a:cubicBezTo>
                    <a:pt x="1484" y="470"/>
                    <a:pt x="1484" y="470"/>
                    <a:pt x="1483" y="470"/>
                  </a:cubicBezTo>
                  <a:cubicBezTo>
                    <a:pt x="1074" y="253"/>
                    <a:pt x="1074" y="253"/>
                    <a:pt x="1074" y="253"/>
                  </a:cubicBezTo>
                  <a:cubicBezTo>
                    <a:pt x="1073" y="253"/>
                    <a:pt x="1071" y="253"/>
                    <a:pt x="1070" y="253"/>
                  </a:cubicBezTo>
                  <a:cubicBezTo>
                    <a:pt x="979" y="283"/>
                    <a:pt x="980" y="472"/>
                    <a:pt x="949" y="445"/>
                  </a:cubicBezTo>
                  <a:cubicBezTo>
                    <a:pt x="949" y="444"/>
                    <a:pt x="949" y="444"/>
                    <a:pt x="949" y="444"/>
                  </a:cubicBezTo>
                  <a:cubicBezTo>
                    <a:pt x="936" y="410"/>
                    <a:pt x="932" y="354"/>
                    <a:pt x="932" y="315"/>
                  </a:cubicBezTo>
                  <a:cubicBezTo>
                    <a:pt x="932" y="141"/>
                    <a:pt x="1067" y="0"/>
                    <a:pt x="1242" y="0"/>
                  </a:cubicBezTo>
                  <a:cubicBezTo>
                    <a:pt x="1418" y="0"/>
                    <a:pt x="1553" y="141"/>
                    <a:pt x="1553" y="315"/>
                  </a:cubicBezTo>
                  <a:cubicBezTo>
                    <a:pt x="1553" y="353"/>
                    <a:pt x="1554" y="389"/>
                    <a:pt x="1542" y="422"/>
                  </a:cubicBezTo>
                  <a:close/>
                  <a:moveTo>
                    <a:pt x="619" y="317"/>
                  </a:moveTo>
                  <a:cubicBezTo>
                    <a:pt x="619" y="142"/>
                    <a:pt x="485" y="0"/>
                    <a:pt x="310" y="0"/>
                  </a:cubicBezTo>
                  <a:cubicBezTo>
                    <a:pt x="134" y="0"/>
                    <a:pt x="0" y="142"/>
                    <a:pt x="0" y="317"/>
                  </a:cubicBezTo>
                  <a:cubicBezTo>
                    <a:pt x="0" y="356"/>
                    <a:pt x="0" y="393"/>
                    <a:pt x="12" y="427"/>
                  </a:cubicBezTo>
                  <a:cubicBezTo>
                    <a:pt x="12" y="428"/>
                    <a:pt x="12" y="428"/>
                    <a:pt x="12" y="428"/>
                  </a:cubicBezTo>
                  <a:cubicBezTo>
                    <a:pt x="43" y="456"/>
                    <a:pt x="43" y="467"/>
                    <a:pt x="43" y="467"/>
                  </a:cubicBezTo>
                  <a:cubicBezTo>
                    <a:pt x="64" y="469"/>
                    <a:pt x="64" y="469"/>
                    <a:pt x="64" y="469"/>
                  </a:cubicBezTo>
                  <a:cubicBezTo>
                    <a:pt x="64" y="469"/>
                    <a:pt x="47" y="283"/>
                    <a:pt x="140" y="254"/>
                  </a:cubicBezTo>
                  <a:cubicBezTo>
                    <a:pt x="140" y="254"/>
                    <a:pt x="512" y="418"/>
                    <a:pt x="547" y="240"/>
                  </a:cubicBezTo>
                  <a:cubicBezTo>
                    <a:pt x="550" y="462"/>
                    <a:pt x="550" y="473"/>
                    <a:pt x="550" y="473"/>
                  </a:cubicBezTo>
                  <a:cubicBezTo>
                    <a:pt x="573" y="473"/>
                    <a:pt x="573" y="473"/>
                    <a:pt x="573" y="473"/>
                  </a:cubicBezTo>
                  <a:cubicBezTo>
                    <a:pt x="602" y="440"/>
                    <a:pt x="607" y="424"/>
                    <a:pt x="608" y="424"/>
                  </a:cubicBezTo>
                  <a:cubicBezTo>
                    <a:pt x="608" y="424"/>
                    <a:pt x="608" y="424"/>
                    <a:pt x="608" y="424"/>
                  </a:cubicBezTo>
                  <a:cubicBezTo>
                    <a:pt x="620" y="391"/>
                    <a:pt x="619" y="355"/>
                    <a:pt x="619" y="317"/>
                  </a:cubicBezTo>
                  <a:close/>
                  <a:moveTo>
                    <a:pt x="1033" y="780"/>
                  </a:moveTo>
                  <a:cubicBezTo>
                    <a:pt x="1011" y="755"/>
                    <a:pt x="982" y="699"/>
                    <a:pt x="946" y="612"/>
                  </a:cubicBezTo>
                  <a:cubicBezTo>
                    <a:pt x="943" y="671"/>
                    <a:pt x="933" y="750"/>
                    <a:pt x="872" y="756"/>
                  </a:cubicBezTo>
                  <a:cubicBezTo>
                    <a:pt x="899" y="783"/>
                    <a:pt x="925" y="798"/>
                    <a:pt x="949" y="806"/>
                  </a:cubicBezTo>
                  <a:cubicBezTo>
                    <a:pt x="984" y="802"/>
                    <a:pt x="1015" y="800"/>
                    <a:pt x="1033" y="799"/>
                  </a:cubicBezTo>
                  <a:lnTo>
                    <a:pt x="1033" y="780"/>
                  </a:lnTo>
                  <a:close/>
                  <a:moveTo>
                    <a:pt x="1538" y="613"/>
                  </a:moveTo>
                  <a:cubicBezTo>
                    <a:pt x="1502" y="699"/>
                    <a:pt x="1473" y="755"/>
                    <a:pt x="1451" y="781"/>
                  </a:cubicBezTo>
                  <a:cubicBezTo>
                    <a:pt x="1451" y="799"/>
                    <a:pt x="1451" y="799"/>
                    <a:pt x="1451" y="799"/>
                  </a:cubicBezTo>
                  <a:cubicBezTo>
                    <a:pt x="1469" y="800"/>
                    <a:pt x="1501" y="802"/>
                    <a:pt x="1536" y="806"/>
                  </a:cubicBezTo>
                  <a:cubicBezTo>
                    <a:pt x="1560" y="798"/>
                    <a:pt x="1586" y="783"/>
                    <a:pt x="1612" y="756"/>
                  </a:cubicBezTo>
                  <a:cubicBezTo>
                    <a:pt x="1552" y="750"/>
                    <a:pt x="1542" y="672"/>
                    <a:pt x="1538" y="613"/>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Arial"/>
                <a:ea typeface="Arial"/>
                <a:cs typeface="Arial"/>
                <a:sym typeface="Arial"/>
              </a:endParaRPr>
            </a:p>
          </p:txBody>
        </p:sp>
      </p:grpSp>
      <p:sp>
        <p:nvSpPr>
          <p:cNvPr id="562" name="Google Shape;562;p71"/>
          <p:cNvSpPr/>
          <p:nvPr/>
        </p:nvSpPr>
        <p:spPr>
          <a:xfrm>
            <a:off x="1239166" y="2484430"/>
            <a:ext cx="8993400" cy="3622200"/>
          </a:xfrm>
          <a:prstGeom prst="rect">
            <a:avLst/>
          </a:prstGeom>
          <a:noFill/>
          <a:ln cap="flat" cmpd="sng" w="19050">
            <a:solidFill>
              <a:srgbClr val="A5A5A5"/>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63" name="Google Shape;563;p71"/>
          <p:cNvSpPr txBox="1"/>
          <p:nvPr/>
        </p:nvSpPr>
        <p:spPr>
          <a:xfrm>
            <a:off x="3605295" y="2288371"/>
            <a:ext cx="4261200" cy="400200"/>
          </a:xfrm>
          <a:prstGeom prst="rect">
            <a:avLst/>
          </a:prstGeom>
          <a:solidFill>
            <a:srgbClr val="8DA9DB"/>
          </a:solidFill>
          <a:ln cap="flat" cmpd="sng" w="25400">
            <a:solidFill>
              <a:srgbClr val="787878"/>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4 values of Agile Manifesto</a:t>
            </a:r>
            <a:endParaRPr b="0" i="0" sz="1400" u="none" cap="none" strike="noStrike">
              <a:solidFill>
                <a:srgbClr val="000000"/>
              </a:solidFill>
              <a:latin typeface="Arial"/>
              <a:ea typeface="Arial"/>
              <a:cs typeface="Arial"/>
              <a:sym typeface="Arial"/>
            </a:endParaRPr>
          </a:p>
        </p:txBody>
      </p:sp>
      <p:sp>
        <p:nvSpPr>
          <p:cNvPr id="564" name="Google Shape;564;p71"/>
          <p:cNvSpPr/>
          <p:nvPr/>
        </p:nvSpPr>
        <p:spPr>
          <a:xfrm>
            <a:off x="1943875" y="6106700"/>
            <a:ext cx="8199900" cy="30777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95D0"/>
                </a:solidFill>
                <a:latin typeface="Arial"/>
                <a:ea typeface="Arial"/>
                <a:cs typeface="Arial"/>
                <a:sym typeface="Arial"/>
              </a:rPr>
              <a:t>Ambition: Create a culture of continuous improvement.</a:t>
            </a:r>
            <a:endParaRPr b="0" i="0" sz="2000" u="none" cap="none" strike="noStrike">
              <a:solidFill>
                <a:srgbClr val="000000"/>
              </a:solidFill>
              <a:latin typeface="Arial"/>
              <a:ea typeface="Arial"/>
              <a:cs typeface="Arial"/>
              <a:sym typeface="Arial"/>
            </a:endParaRPr>
          </a:p>
        </p:txBody>
      </p:sp>
      <p:sp>
        <p:nvSpPr>
          <p:cNvPr id="565" name="Google Shape;565;p71"/>
          <p:cNvSpPr txBox="1"/>
          <p:nvPr/>
        </p:nvSpPr>
        <p:spPr>
          <a:xfrm>
            <a:off x="907675" y="1475775"/>
            <a:ext cx="93249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We are uncovering better ways of developing software by doing it and helping others do it. Through this work we have come to value:</a:t>
            </a:r>
            <a:endParaRPr b="0" i="0" sz="20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72"/>
          <p:cNvSpPr txBox="1"/>
          <p:nvPr>
            <p:ph type="title"/>
          </p:nvPr>
        </p:nvSpPr>
        <p:spPr>
          <a:xfrm>
            <a:off x="356839" y="3098169"/>
            <a:ext cx="3687300" cy="697500"/>
          </a:xfrm>
          <a:prstGeom prst="rect">
            <a:avLst/>
          </a:prstGeom>
          <a:noFill/>
          <a:ln>
            <a:noFill/>
          </a:ln>
        </p:spPr>
        <p:txBody>
          <a:bodyPr anchorCtr="0" anchor="b" bIns="60925" lIns="60925" spcFirstLastPara="1" rIns="60925" wrap="square" tIns="60925">
            <a:noAutofit/>
          </a:bodyPr>
          <a:lstStyle/>
          <a:p>
            <a:pPr indent="0" lvl="0" marL="0" rtl="0" algn="ctr">
              <a:lnSpc>
                <a:spcPct val="90000"/>
              </a:lnSpc>
              <a:spcBef>
                <a:spcPts val="0"/>
              </a:spcBef>
              <a:spcAft>
                <a:spcPts val="0"/>
              </a:spcAft>
              <a:buSzPts val="3700"/>
              <a:buNone/>
            </a:pPr>
            <a:r>
              <a:rPr lang="en-US" sz="4300"/>
              <a:t>12 Principles of Agile</a:t>
            </a:r>
            <a:endParaRPr sz="4300"/>
          </a:p>
        </p:txBody>
      </p:sp>
      <p:sp>
        <p:nvSpPr>
          <p:cNvPr id="571" name="Google Shape;571;p72"/>
          <p:cNvSpPr txBox="1"/>
          <p:nvPr>
            <p:ph idx="1" type="body"/>
          </p:nvPr>
        </p:nvSpPr>
        <p:spPr>
          <a:xfrm>
            <a:off x="5043769" y="535867"/>
            <a:ext cx="6207900" cy="5124900"/>
          </a:xfrm>
          <a:prstGeom prst="rect">
            <a:avLst/>
          </a:prstGeom>
          <a:noFill/>
          <a:ln>
            <a:noFill/>
          </a:ln>
        </p:spPr>
        <p:txBody>
          <a:bodyPr anchorCtr="0" anchor="t" bIns="60925" lIns="121900" spcFirstLastPara="1" rIns="121900" wrap="square" tIns="60925">
            <a:noAutofit/>
          </a:bodyPr>
          <a:lstStyle/>
          <a:p>
            <a:pPr indent="-463550" lvl="0" marL="609600" rtl="0" algn="l">
              <a:lnSpc>
                <a:spcPct val="90000"/>
              </a:lnSpc>
              <a:spcBef>
                <a:spcPts val="1300"/>
              </a:spcBef>
              <a:spcAft>
                <a:spcPts val="0"/>
              </a:spcAft>
              <a:buClr>
                <a:schemeClr val="dk2"/>
              </a:buClr>
              <a:buSzPts val="1900"/>
              <a:buFont typeface="Arial"/>
              <a:buAutoNum type="arabicPeriod"/>
            </a:pPr>
            <a:r>
              <a:rPr lang="en-US" sz="1900"/>
              <a:t>Early and Continuous Delivery of Valuable Software</a:t>
            </a:r>
            <a:endParaRPr/>
          </a:p>
          <a:p>
            <a:pPr indent="-463550" lvl="0" marL="609600" rtl="0" algn="l">
              <a:lnSpc>
                <a:spcPct val="90000"/>
              </a:lnSpc>
              <a:spcBef>
                <a:spcPts val="1300"/>
              </a:spcBef>
              <a:spcAft>
                <a:spcPts val="0"/>
              </a:spcAft>
              <a:buClr>
                <a:schemeClr val="dk2"/>
              </a:buClr>
              <a:buSzPts val="1900"/>
              <a:buFont typeface="Arial"/>
              <a:buAutoNum type="arabicPeriod"/>
            </a:pPr>
            <a:r>
              <a:rPr lang="en-US" sz="1900"/>
              <a:t>Embrace Change</a:t>
            </a:r>
            <a:endParaRPr/>
          </a:p>
          <a:p>
            <a:pPr indent="-463550" lvl="0" marL="609600" rtl="0" algn="l">
              <a:lnSpc>
                <a:spcPct val="90000"/>
              </a:lnSpc>
              <a:spcBef>
                <a:spcPts val="1300"/>
              </a:spcBef>
              <a:spcAft>
                <a:spcPts val="0"/>
              </a:spcAft>
              <a:buClr>
                <a:schemeClr val="dk2"/>
              </a:buClr>
              <a:buSzPts val="1900"/>
              <a:buFont typeface="Arial"/>
              <a:buAutoNum type="arabicPeriod"/>
            </a:pPr>
            <a:r>
              <a:rPr lang="en-US" sz="1900"/>
              <a:t>Deliver value often/Frequent Delivery</a:t>
            </a:r>
            <a:endParaRPr/>
          </a:p>
          <a:p>
            <a:pPr indent="-463550" lvl="0" marL="609600" rtl="0" algn="l">
              <a:lnSpc>
                <a:spcPct val="90000"/>
              </a:lnSpc>
              <a:spcBef>
                <a:spcPts val="1300"/>
              </a:spcBef>
              <a:spcAft>
                <a:spcPts val="0"/>
              </a:spcAft>
              <a:buClr>
                <a:schemeClr val="dk2"/>
              </a:buClr>
              <a:buSzPts val="1900"/>
              <a:buFont typeface="Arial"/>
              <a:buAutoNum type="arabicPeriod"/>
            </a:pPr>
            <a:r>
              <a:rPr lang="en-US" sz="1900"/>
              <a:t>Business and Developers Together</a:t>
            </a:r>
            <a:endParaRPr/>
          </a:p>
          <a:p>
            <a:pPr indent="-463550" lvl="0" marL="609600" rtl="0" algn="l">
              <a:lnSpc>
                <a:spcPct val="90000"/>
              </a:lnSpc>
              <a:spcBef>
                <a:spcPts val="1300"/>
              </a:spcBef>
              <a:spcAft>
                <a:spcPts val="0"/>
              </a:spcAft>
              <a:buClr>
                <a:schemeClr val="dk2"/>
              </a:buClr>
              <a:buSzPts val="1900"/>
              <a:buFont typeface="Arial"/>
              <a:buAutoNum type="arabicPeriod"/>
            </a:pPr>
            <a:r>
              <a:rPr lang="en-US" sz="1900"/>
              <a:t>Empower individuals</a:t>
            </a:r>
            <a:endParaRPr/>
          </a:p>
          <a:p>
            <a:pPr indent="-463550" lvl="0" marL="609600" rtl="0" algn="l">
              <a:lnSpc>
                <a:spcPct val="90000"/>
              </a:lnSpc>
              <a:spcBef>
                <a:spcPts val="1300"/>
              </a:spcBef>
              <a:spcAft>
                <a:spcPts val="0"/>
              </a:spcAft>
              <a:buClr>
                <a:schemeClr val="dk2"/>
              </a:buClr>
              <a:buSzPts val="1900"/>
              <a:buFont typeface="Arial"/>
              <a:buAutoNum type="arabicPeriod"/>
            </a:pPr>
            <a:r>
              <a:rPr lang="en-US" sz="1900"/>
              <a:t>Rhythm for communication</a:t>
            </a:r>
            <a:endParaRPr/>
          </a:p>
          <a:p>
            <a:pPr indent="-463550" lvl="0" marL="609600" rtl="0" algn="l">
              <a:lnSpc>
                <a:spcPct val="90000"/>
              </a:lnSpc>
              <a:spcBef>
                <a:spcPts val="1300"/>
              </a:spcBef>
              <a:spcAft>
                <a:spcPts val="0"/>
              </a:spcAft>
              <a:buClr>
                <a:schemeClr val="dk2"/>
              </a:buClr>
              <a:buSzPts val="1900"/>
              <a:buFont typeface="Arial"/>
              <a:buAutoNum type="arabicPeriod"/>
            </a:pPr>
            <a:r>
              <a:rPr lang="en-US" sz="1900"/>
              <a:t>Measure progress by working software</a:t>
            </a:r>
            <a:endParaRPr/>
          </a:p>
          <a:p>
            <a:pPr indent="-463550" lvl="0" marL="609600" rtl="0" algn="l">
              <a:lnSpc>
                <a:spcPct val="90000"/>
              </a:lnSpc>
              <a:spcBef>
                <a:spcPts val="1300"/>
              </a:spcBef>
              <a:spcAft>
                <a:spcPts val="0"/>
              </a:spcAft>
              <a:buClr>
                <a:schemeClr val="dk2"/>
              </a:buClr>
              <a:buSzPts val="1900"/>
              <a:buFont typeface="Arial"/>
              <a:buAutoNum type="arabicPeriod"/>
            </a:pPr>
            <a:r>
              <a:rPr lang="en-US" sz="1900"/>
              <a:t>Use sustainable processes</a:t>
            </a:r>
            <a:endParaRPr/>
          </a:p>
          <a:p>
            <a:pPr indent="-463550" lvl="0" marL="609600" rtl="0" algn="l">
              <a:lnSpc>
                <a:spcPct val="90000"/>
              </a:lnSpc>
              <a:spcBef>
                <a:spcPts val="1300"/>
              </a:spcBef>
              <a:spcAft>
                <a:spcPts val="0"/>
              </a:spcAft>
              <a:buClr>
                <a:schemeClr val="dk2"/>
              </a:buClr>
              <a:buSzPts val="1900"/>
              <a:buFont typeface="Arial"/>
              <a:buAutoNum type="arabicPeriod"/>
            </a:pPr>
            <a:r>
              <a:rPr lang="en-US" sz="1900"/>
              <a:t>Strive for excellence</a:t>
            </a:r>
            <a:endParaRPr/>
          </a:p>
          <a:p>
            <a:pPr indent="-463550" lvl="0" marL="609600" rtl="0" algn="l">
              <a:lnSpc>
                <a:spcPct val="90000"/>
              </a:lnSpc>
              <a:spcBef>
                <a:spcPts val="1300"/>
              </a:spcBef>
              <a:spcAft>
                <a:spcPts val="0"/>
              </a:spcAft>
              <a:buClr>
                <a:schemeClr val="dk2"/>
              </a:buClr>
              <a:buSzPts val="1900"/>
              <a:buFont typeface="Arial"/>
              <a:buAutoNum type="arabicPeriod"/>
            </a:pPr>
            <a:r>
              <a:rPr lang="en-US" sz="1900"/>
              <a:t>Simplicity</a:t>
            </a:r>
            <a:endParaRPr/>
          </a:p>
          <a:p>
            <a:pPr indent="-463550" lvl="0" marL="609600" rtl="0" algn="l">
              <a:lnSpc>
                <a:spcPct val="90000"/>
              </a:lnSpc>
              <a:spcBef>
                <a:spcPts val="1300"/>
              </a:spcBef>
              <a:spcAft>
                <a:spcPts val="0"/>
              </a:spcAft>
              <a:buClr>
                <a:schemeClr val="dk2"/>
              </a:buClr>
              <a:buSzPts val="1900"/>
              <a:buFont typeface="Arial"/>
              <a:buAutoNum type="arabicPeriod"/>
            </a:pPr>
            <a:r>
              <a:rPr lang="en-US" sz="1900"/>
              <a:t>Self-organizing teams</a:t>
            </a:r>
            <a:endParaRPr/>
          </a:p>
          <a:p>
            <a:pPr indent="-463550" lvl="0" marL="609600" rtl="0" algn="l">
              <a:lnSpc>
                <a:spcPct val="90000"/>
              </a:lnSpc>
              <a:spcBef>
                <a:spcPts val="1300"/>
              </a:spcBef>
              <a:spcAft>
                <a:spcPts val="0"/>
              </a:spcAft>
              <a:buClr>
                <a:schemeClr val="dk2"/>
              </a:buClr>
              <a:buSzPts val="1900"/>
              <a:buFont typeface="Arial"/>
              <a:buAutoNum type="arabicPeriod"/>
            </a:pPr>
            <a:r>
              <a:rPr lang="en-US" sz="1900"/>
              <a:t>Regular Reflection and Adjustment</a:t>
            </a:r>
            <a:endParaRPr/>
          </a:p>
        </p:txBody>
      </p:sp>
      <p:sp>
        <p:nvSpPr>
          <p:cNvPr id="572" name="Google Shape;572;p72"/>
          <p:cNvSpPr txBox="1"/>
          <p:nvPr>
            <p:ph idx="2" type="subTitle"/>
          </p:nvPr>
        </p:nvSpPr>
        <p:spPr>
          <a:xfrm>
            <a:off x="495609" y="3955275"/>
            <a:ext cx="3687300" cy="931200"/>
          </a:xfrm>
          <a:prstGeom prst="rect">
            <a:avLst/>
          </a:prstGeom>
          <a:noFill/>
          <a:ln>
            <a:noFill/>
          </a:ln>
        </p:spPr>
        <p:txBody>
          <a:bodyPr anchorCtr="0" anchor="t" bIns="60925" lIns="121900" spcFirstLastPara="1" rIns="121900" wrap="square" tIns="60925">
            <a:normAutofit/>
          </a:bodyPr>
          <a:lstStyle/>
          <a:p>
            <a:pPr indent="0" lvl="0" marL="152400" rtl="0" algn="l">
              <a:lnSpc>
                <a:spcPct val="90000"/>
              </a:lnSpc>
              <a:spcBef>
                <a:spcPts val="1300"/>
              </a:spcBef>
              <a:spcAft>
                <a:spcPts val="0"/>
              </a:spcAft>
              <a:buSzPts val="1700"/>
              <a:buNone/>
            </a:pPr>
            <a:r>
              <a:rPr lang="en-US" sz="1900"/>
              <a:t>Principles behind the Agile Manifesto</a:t>
            </a:r>
            <a:endParaRPr/>
          </a:p>
        </p:txBody>
      </p:sp>
      <p:sp>
        <p:nvSpPr>
          <p:cNvPr id="573" name="Google Shape;573;p72"/>
          <p:cNvSpPr/>
          <p:nvPr/>
        </p:nvSpPr>
        <p:spPr>
          <a:xfrm>
            <a:off x="634380" y="4073912"/>
            <a:ext cx="60900" cy="693900"/>
          </a:xfrm>
          <a:prstGeom prst="rect">
            <a:avLst/>
          </a:prstGeom>
          <a:solidFill>
            <a:schemeClr val="accen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t/>
            </a:r>
            <a:endParaRPr b="0" i="0" sz="1900" u="none" cap="none" strike="noStrike">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Pluralsight default theme">
  <a:themeElements>
    <a:clrScheme name="Pluralsight default theme">
      <a:dk1>
        <a:srgbClr val="404040"/>
      </a:dk1>
      <a:lt1>
        <a:srgbClr val="FFFFFF"/>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Pluralsight default theme">
  <a:themeElements>
    <a:clrScheme name="Pluralsight default theme">
      <a:dk1>
        <a:srgbClr val="404040"/>
      </a:dk1>
      <a:lt1>
        <a:srgbClr val="FFFFFF"/>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